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notesSlides/notesSlide11.xml" ContentType="application/vnd.openxmlformats-officedocument.presentationml.notesSlide+xml"/>
  <Override PartName="/ppt/ink/ink19.xml" ContentType="application/inkml+xml"/>
  <Override PartName="/ppt/ink/ink20.xml" ContentType="application/inkml+xml"/>
  <Override PartName="/ppt/notesSlides/notesSlide12.xml" ContentType="application/vnd.openxmlformats-officedocument.presentationml.notesSlide+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40.xml" ContentType="application/inkml+xml"/>
  <Override PartName="/ppt/ink/ink41.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57.xml" ContentType="application/inkml+xml"/>
  <Override PartName="/ppt/ink/ink58.xml" ContentType="application/inkml+xml"/>
  <Override PartName="/ppt/ink/ink59.xml" ContentType="application/inkml+xml"/>
  <Override PartName="/ppt/ink/ink60.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notesSlides/notesSlide25.xml" ContentType="application/vnd.openxmlformats-officedocument.presentationml.notesSlide+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notesSlides/notesSlide26.xml" ContentType="application/vnd.openxmlformats-officedocument.presentationml.notesSlide+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notesSlides/notesSlide27.xml" ContentType="application/vnd.openxmlformats-officedocument.presentationml.notesSlide+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notesSlides/notesSlide28.xml" ContentType="application/vnd.openxmlformats-officedocument.presentationml.notesSlide+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notesSlides/notesSlide29.xml" ContentType="application/vnd.openxmlformats-officedocument.presentationml.notesSlide+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notesSlides/notesSlide30.xml" ContentType="application/vnd.openxmlformats-officedocument.presentationml.notesSlide+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notesSlides/notesSlide31.xml" ContentType="application/vnd.openxmlformats-officedocument.presentationml.notesSlide+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notesSlides/notesSlide32.xml" ContentType="application/vnd.openxmlformats-officedocument.presentationml.notesSlide+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notesSlides/notesSlide33.xml" ContentType="application/vnd.openxmlformats-officedocument.presentationml.notesSlide+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notesSlides/notesSlide34.xml" ContentType="application/vnd.openxmlformats-officedocument.presentationml.notesSlide+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notesSlides/notesSlide35.xml" ContentType="application/vnd.openxmlformats-officedocument.presentationml.notesSlide+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notesSlides/notesSlide36.xml" ContentType="application/vnd.openxmlformats-officedocument.presentationml.notesSlide+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notesSlides/notesSlide3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04" r:id="rId4"/>
  </p:sldMasterIdLst>
  <p:notesMasterIdLst>
    <p:notesMasterId r:id="rId180"/>
  </p:notesMasterIdLst>
  <p:sldIdLst>
    <p:sldId id="700" r:id="rId5"/>
    <p:sldId id="962" r:id="rId6"/>
    <p:sldId id="1044" r:id="rId7"/>
    <p:sldId id="1045" r:id="rId8"/>
    <p:sldId id="1046" r:id="rId9"/>
    <p:sldId id="1047" r:id="rId10"/>
    <p:sldId id="1048" r:id="rId11"/>
    <p:sldId id="844" r:id="rId12"/>
    <p:sldId id="960" r:id="rId13"/>
    <p:sldId id="793" r:id="rId14"/>
    <p:sldId id="1113" r:id="rId15"/>
    <p:sldId id="1094" r:id="rId16"/>
    <p:sldId id="1095" r:id="rId17"/>
    <p:sldId id="959" r:id="rId18"/>
    <p:sldId id="973" r:id="rId19"/>
    <p:sldId id="952" r:id="rId20"/>
    <p:sldId id="963" r:id="rId21"/>
    <p:sldId id="953" r:id="rId22"/>
    <p:sldId id="957" r:id="rId23"/>
    <p:sldId id="954" r:id="rId24"/>
    <p:sldId id="955" r:id="rId25"/>
    <p:sldId id="956" r:id="rId26"/>
    <p:sldId id="975" r:id="rId27"/>
    <p:sldId id="974" r:id="rId28"/>
    <p:sldId id="958" r:id="rId29"/>
    <p:sldId id="965" r:id="rId30"/>
    <p:sldId id="966" r:id="rId31"/>
    <p:sldId id="1017" r:id="rId32"/>
    <p:sldId id="1016" r:id="rId33"/>
    <p:sldId id="1116" r:id="rId34"/>
    <p:sldId id="1117" r:id="rId35"/>
    <p:sldId id="1118" r:id="rId36"/>
    <p:sldId id="1119" r:id="rId37"/>
    <p:sldId id="1155" r:id="rId38"/>
    <p:sldId id="1156" r:id="rId39"/>
    <p:sldId id="1157" r:id="rId40"/>
    <p:sldId id="1050" r:id="rId41"/>
    <p:sldId id="1049" r:id="rId42"/>
    <p:sldId id="1120" r:id="rId43"/>
    <p:sldId id="1149" r:id="rId44"/>
    <p:sldId id="1171" r:id="rId45"/>
    <p:sldId id="1151" r:id="rId46"/>
    <p:sldId id="1150" r:id="rId47"/>
    <p:sldId id="1172" r:id="rId48"/>
    <p:sldId id="1173" r:id="rId49"/>
    <p:sldId id="1174" r:id="rId50"/>
    <p:sldId id="1175" r:id="rId51"/>
    <p:sldId id="1148" r:id="rId52"/>
    <p:sldId id="1131" r:id="rId53"/>
    <p:sldId id="1121" r:id="rId54"/>
    <p:sldId id="1123" r:id="rId55"/>
    <p:sldId id="1122" r:id="rId56"/>
    <p:sldId id="980" r:id="rId57"/>
    <p:sldId id="1008" r:id="rId58"/>
    <p:sldId id="982" r:id="rId59"/>
    <p:sldId id="1007" r:id="rId60"/>
    <p:sldId id="1009" r:id="rId61"/>
    <p:sldId id="1010" r:id="rId62"/>
    <p:sldId id="1125" r:id="rId63"/>
    <p:sldId id="1126" r:id="rId64"/>
    <p:sldId id="1124" r:id="rId65"/>
    <p:sldId id="1127" r:id="rId66"/>
    <p:sldId id="1176" r:id="rId67"/>
    <p:sldId id="1023" r:id="rId68"/>
    <p:sldId id="1022" r:id="rId69"/>
    <p:sldId id="1024" r:id="rId70"/>
    <p:sldId id="1025" r:id="rId71"/>
    <p:sldId id="1027" r:id="rId72"/>
    <p:sldId id="1037" r:id="rId73"/>
    <p:sldId id="1038" r:id="rId74"/>
    <p:sldId id="1128" r:id="rId75"/>
    <p:sldId id="1129" r:id="rId76"/>
    <p:sldId id="1130" r:id="rId77"/>
    <p:sldId id="1133" r:id="rId78"/>
    <p:sldId id="1134" r:id="rId79"/>
    <p:sldId id="1135" r:id="rId80"/>
    <p:sldId id="1136" r:id="rId81"/>
    <p:sldId id="1132" r:id="rId82"/>
    <p:sldId id="976" r:id="rId83"/>
    <p:sldId id="847" r:id="rId84"/>
    <p:sldId id="849" r:id="rId85"/>
    <p:sldId id="1154" r:id="rId86"/>
    <p:sldId id="967" r:id="rId87"/>
    <p:sldId id="1161" r:id="rId88"/>
    <p:sldId id="1162" r:id="rId89"/>
    <p:sldId id="1159" r:id="rId90"/>
    <p:sldId id="969" r:id="rId91"/>
    <p:sldId id="970" r:id="rId92"/>
    <p:sldId id="968" r:id="rId93"/>
    <p:sldId id="978" r:id="rId94"/>
    <p:sldId id="977" r:id="rId95"/>
    <p:sldId id="979" r:id="rId96"/>
    <p:sldId id="1163" r:id="rId97"/>
    <p:sldId id="1064" r:id="rId98"/>
    <p:sldId id="981" r:id="rId99"/>
    <p:sldId id="984" r:id="rId100"/>
    <p:sldId id="987" r:id="rId101"/>
    <p:sldId id="986" r:id="rId102"/>
    <p:sldId id="1067" r:id="rId103"/>
    <p:sldId id="1068" r:id="rId104"/>
    <p:sldId id="1069" r:id="rId105"/>
    <p:sldId id="1070" r:id="rId106"/>
    <p:sldId id="1071" r:id="rId107"/>
    <p:sldId id="1072" r:id="rId108"/>
    <p:sldId id="1074" r:id="rId109"/>
    <p:sldId id="1075" r:id="rId110"/>
    <p:sldId id="1073" r:id="rId111"/>
    <p:sldId id="1091" r:id="rId112"/>
    <p:sldId id="1083" r:id="rId113"/>
    <p:sldId id="1082" r:id="rId114"/>
    <p:sldId id="1081" r:id="rId115"/>
    <p:sldId id="1079" r:id="rId116"/>
    <p:sldId id="1077" r:id="rId117"/>
    <p:sldId id="1076" r:id="rId118"/>
    <p:sldId id="1084" r:id="rId119"/>
    <p:sldId id="1085" r:id="rId120"/>
    <p:sldId id="1168" r:id="rId121"/>
    <p:sldId id="1087" r:id="rId122"/>
    <p:sldId id="1086" r:id="rId123"/>
    <p:sldId id="1088" r:id="rId124"/>
    <p:sldId id="1089" r:id="rId125"/>
    <p:sldId id="1092" r:id="rId126"/>
    <p:sldId id="1093" r:id="rId127"/>
    <p:sldId id="1166" r:id="rId128"/>
    <p:sldId id="1167" r:id="rId129"/>
    <p:sldId id="1066" r:id="rId130"/>
    <p:sldId id="1065" r:id="rId131"/>
    <p:sldId id="985" r:id="rId132"/>
    <p:sldId id="988" r:id="rId133"/>
    <p:sldId id="989" r:id="rId134"/>
    <p:sldId id="990" r:id="rId135"/>
    <p:sldId id="991" r:id="rId136"/>
    <p:sldId id="992" r:id="rId137"/>
    <p:sldId id="993" r:id="rId138"/>
    <p:sldId id="994" r:id="rId139"/>
    <p:sldId id="1001" r:id="rId140"/>
    <p:sldId id="1002" r:id="rId141"/>
    <p:sldId id="1000" r:id="rId142"/>
    <p:sldId id="1169" r:id="rId143"/>
    <p:sldId id="999" r:id="rId144"/>
    <p:sldId id="1003" r:id="rId145"/>
    <p:sldId id="1004" r:id="rId146"/>
    <p:sldId id="1006" r:id="rId147"/>
    <p:sldId id="1005" r:id="rId148"/>
    <p:sldId id="1164" r:id="rId149"/>
    <p:sldId id="1096" r:id="rId150"/>
    <p:sldId id="1170" r:id="rId151"/>
    <p:sldId id="1165" r:id="rId152"/>
    <p:sldId id="1137" r:id="rId153"/>
    <p:sldId id="1098" r:id="rId154"/>
    <p:sldId id="1099" r:id="rId155"/>
    <p:sldId id="1100" r:id="rId156"/>
    <p:sldId id="1101" r:id="rId157"/>
    <p:sldId id="1102" r:id="rId158"/>
    <p:sldId id="1109" r:id="rId159"/>
    <p:sldId id="1110" r:id="rId160"/>
    <p:sldId id="1103" r:id="rId161"/>
    <p:sldId id="1104" r:id="rId162"/>
    <p:sldId id="1105" r:id="rId163"/>
    <p:sldId id="1106" r:id="rId164"/>
    <p:sldId id="1107" r:id="rId165"/>
    <p:sldId id="1108" r:id="rId166"/>
    <p:sldId id="1111" r:id="rId167"/>
    <p:sldId id="1112" r:id="rId168"/>
    <p:sldId id="1138" r:id="rId169"/>
    <p:sldId id="1139" r:id="rId170"/>
    <p:sldId id="1140" r:id="rId171"/>
    <p:sldId id="1141" r:id="rId172"/>
    <p:sldId id="1142" r:id="rId173"/>
    <p:sldId id="1143" r:id="rId174"/>
    <p:sldId id="1145" r:id="rId175"/>
    <p:sldId id="1144" r:id="rId176"/>
    <p:sldId id="1146" r:id="rId177"/>
    <p:sldId id="1147" r:id="rId178"/>
    <p:sldId id="770" r:id="rId179"/>
  </p:sldIdLst>
  <p:sldSz cx="12188825" cy="6858000"/>
  <p:notesSz cx="6858000" cy="9144000"/>
  <p:embeddedFontLst>
    <p:embeddedFont>
      <p:font typeface="ＭＳ Ｐゴシック" panose="020B0600070205080204" pitchFamily="34" charset="-128"/>
      <p:regular r:id="rId181"/>
    </p:embeddedFont>
    <p:embeddedFont>
      <p:font typeface="CiscoSansTT ExtraLight" panose="020B0604020202020204" charset="0"/>
      <p:regular r:id="rId182"/>
      <p:bold r:id="rId183"/>
      <p:italic r:id="rId184"/>
      <p:boldItalic r:id="rId185"/>
    </p:embeddedFont>
    <p:embeddedFont>
      <p:font typeface="CiscoSansTT Light" panose="020B0604020202020204" charset="0"/>
      <p:regular r:id="rId186"/>
      <p:bold r:id="rId187"/>
      <p:italic r:id="rId188"/>
      <p:boldItalic r:id="rId189"/>
    </p:embeddedFont>
    <p:embeddedFont>
      <p:font typeface="Consolas" panose="020B0609020204030204" pitchFamily="49" charset="0"/>
      <p:regular r:id="rId190"/>
      <p:bold r:id="rId191"/>
      <p:italic r:id="rId192"/>
      <p:boldItalic r:id="rId193"/>
    </p:embeddedFont>
    <p:embeddedFont>
      <p:font typeface="Segoe UI" panose="020B0502040204020203" pitchFamily="34" charset="0"/>
      <p:regular r:id="rId194"/>
      <p:bold r:id="rId195"/>
      <p:italic r:id="rId196"/>
      <p:boldItalic r:id="rId197"/>
    </p:embeddedFont>
  </p:embeddedFontLst>
  <p:defaultTextStyle>
    <a:defPPr>
      <a:defRPr lang="en-US"/>
    </a:defPPr>
    <a:lvl1pPr algn="l" defTabSz="609559"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59" algn="l" defTabSz="609559"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19" algn="l" defTabSz="609559"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678" algn="l" defTabSz="609559"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238" algn="l" defTabSz="609559"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797" algn="l" defTabSz="609559" rtl="0" eaLnBrk="1" latinLnBrk="0" hangingPunct="1">
      <a:defRPr kern="1200">
        <a:solidFill>
          <a:schemeClr val="tx1"/>
        </a:solidFill>
        <a:latin typeface="Arial" charset="0"/>
        <a:ea typeface="ＭＳ Ｐゴシック" charset="0"/>
        <a:cs typeface="ＭＳ Ｐゴシック" charset="0"/>
      </a:defRPr>
    </a:lvl6pPr>
    <a:lvl7pPr marL="3657357" algn="l" defTabSz="609559" rtl="0" eaLnBrk="1" latinLnBrk="0" hangingPunct="1">
      <a:defRPr kern="1200">
        <a:solidFill>
          <a:schemeClr val="tx1"/>
        </a:solidFill>
        <a:latin typeface="Arial" charset="0"/>
        <a:ea typeface="ＭＳ Ｐゴシック" charset="0"/>
        <a:cs typeface="ＭＳ Ｐゴシック" charset="0"/>
      </a:defRPr>
    </a:lvl7pPr>
    <a:lvl8pPr marL="4266915" algn="l" defTabSz="609559" rtl="0" eaLnBrk="1" latinLnBrk="0" hangingPunct="1">
      <a:defRPr kern="1200">
        <a:solidFill>
          <a:schemeClr val="tx1"/>
        </a:solidFill>
        <a:latin typeface="Arial" charset="0"/>
        <a:ea typeface="ＭＳ Ｐゴシック" charset="0"/>
        <a:cs typeface="ＭＳ Ｐゴシック" charset="0"/>
      </a:defRPr>
    </a:lvl8pPr>
    <a:lvl9pPr marL="4876475" algn="l" defTabSz="609559"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599"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318A7D7-6AB0-A6B6-D83F-6BD3665CE9F8}" name="Eddy Shyu (eshyu)" initials="E(" userId="S::eshyu@cisco.com::dd2ab370-89d9-4e5e-90ae-4f1057d25b8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CEB"/>
    <a:srgbClr val="74BF4B"/>
    <a:srgbClr val="FBAB2C"/>
    <a:srgbClr val="E3241B"/>
    <a:srgbClr val="0051AF"/>
    <a:srgbClr val="0096FF"/>
    <a:srgbClr val="5B2D90"/>
    <a:srgbClr val="FFFFFF"/>
    <a:srgbClr val="941100"/>
    <a:srgbClr val="AAAA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970048-9D89-4AE5-B94A-4ADFD6D1761F}" v="2592" dt="2026-02-06T04:22:21.948"/>
    <p1510:client id="{75F72255-5E61-4E8D-B085-FF09F74ED3F1}" v="1630" dt="2026-02-06T01:39:01.6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599"/>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font" Target="fonts/font11.fntdata"/><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font" Target="fonts/font1.fntdata"/><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font" Target="fonts/font12.fntdata"/><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font" Target="fonts/font2.fntdata"/><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font" Target="fonts/font13.fntdata"/><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font" Target="fonts/font3.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font" Target="fonts/font14.fntdata"/><Relationship Id="rId199" Type="http://schemas.openxmlformats.org/officeDocument/2006/relationships/viewProps" Target="viewProps.xml"/><Relationship Id="rId203" Type="http://schemas.microsoft.com/office/2018/10/relationships/authors" Target="author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font" Target="fonts/font4.fntdata"/><Relationship Id="rId189" Type="http://schemas.openxmlformats.org/officeDocument/2006/relationships/font" Target="fonts/font9.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font" Target="fonts/font15.fntdata"/><Relationship Id="rId190" Type="http://schemas.openxmlformats.org/officeDocument/2006/relationships/font" Target="fonts/font10.fntdata"/><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notesMaster" Target="notesMasters/notesMaster1.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font" Target="fonts/font16.fntdata"/><Relationship Id="rId200" Type="http://schemas.openxmlformats.org/officeDocument/2006/relationships/theme" Target="theme/theme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font" Target="fonts/font6.fntdata"/><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font" Target="fonts/font17.fntdata"/><Relationship Id="rId201" Type="http://schemas.openxmlformats.org/officeDocument/2006/relationships/tableStyles" Target="tableStyles.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font" Target="fonts/font7.fntdata"/><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presProps" Target="presProps.xml"/><Relationship Id="rId202" Type="http://schemas.microsoft.com/office/2015/10/relationships/revisionInfo" Target="revisionInfo.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font" Target="fonts/font8.fntdata"/><Relationship Id="rId71" Type="http://schemas.openxmlformats.org/officeDocument/2006/relationships/slide" Target="slides/slide67.xml"/><Relationship Id="rId92" Type="http://schemas.openxmlformats.org/officeDocument/2006/relationships/slide" Target="slides/slide8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4"/>
    </inkml:context>
    <inkml:brush xml:id="br0">
      <inkml:brushProperty name="width" value="0.06" units="cm"/>
      <inkml:brushProperty name="height" value="0.06" units="cm"/>
      <inkml:brushProperty name="color" value="#6ABF4B"/>
    </inkml:brush>
  </inkml:definitions>
  <inkml:trace contextRef="#ctx0" brushRef="#br0">550 147 6633,'-2'-2'2609,"0"0"-1620,2-1-179,0 1-361,1-3-89,2 0-90,0-1 90,1-1 0,-1 1-1,0 2-89,-1-1 630,-3-6-540,0 4 89,-4-10-179,2 10 90,-3-6-90,1 6 90,-4-4-180,2 5-1,-4 0 1,3 3 180,-5 0-270,2 1 180,-7-1-180,7 1 0,-3 0 0,4 2 0,-1 0 90,0 1-90,-1 0-1,0 2 91,-9 3-90,5 0 0,-6 2 0,7-1 0,-5 4 0,4-2 0,-9 7-90,10-5 180,-9 7-180,10-6 180,-11 9-180,10-8 90,-11 12 0,10-9-90,-3 6 0,6-6 180,-4 9-180,5-5 90,-6 15 0,8-14 0,-4 18-90,8-15 0,0 17-90,6-17 90,5 16 0,1-18 0,9 13 0,-3-16 0,6 5 0,-4-10 0,11 5 0,-6-7 0,20 3 0,-15-9 0,23-4 0,-17-6 0,24-12 0,-21 1 0,11-9 0,-15 3-90,22-24 90,-20 16 0,15-19 0,-26 23 0,0-11 0,-7 9 90,1-19-90,-10 21 90,-6-19-1,-2 20 271,-12-17-180,2 19 0,-8-5 0,2 11 270,-24-5-360,16 8-90,-16-3 90,24 10-90,1 2-90,3 1 90,3 2-90,3 0 0,3 1-180,4 0-899,-1 2 449,2 0-1889,5 6 91,0-4-1260,5 6 2159,6-5-1169,15 0 2788,4-4 0,7-2 0,-8-5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8"/>
    </inkml:context>
    <inkml:brush xml:id="br0">
      <inkml:brushProperty name="width" value="0.06" units="cm"/>
      <inkml:brushProperty name="height" value="0.06" units="cm"/>
      <inkml:brushProperty name="color" value="#6ABF4B"/>
    </inkml:brush>
  </inkml:definitions>
  <inkml:trace contextRef="#ctx0" brushRef="#br0">13 53 14099,'-4'4'1709,"-1"0"-1259,4 0-1,-1 0-89,2 0-90,-1-1 0,1 3 0,0 0-90,0 3-90,0-1 90,1 2-91,0 7 1,1-4 180,4 18-270,-2-12 90,2 8 0,-2-10 0,2 9 0,-2-7-90,5 13 0,-4-15 90,5 11-90,-4-14-90,5 7 90,-4-11 0,9 5 0,-6-9 0,5 1 0,-4-6 0,1 0 0,1-2 0,0-2 90,13-10-90,-10 3 0,10-9-90,-14 5 90,6-7 0,-5 3-90,7-13 0,-10 11-90,6-14 90,-7 12 90,1-5-90,-5 7-90,2-4 91,-3 6 89,2-9-90,-4 13 90,0-6 0,-1 10-90,-1-3 90,-1 5-90,0 0 0,1 3 0,0 2 0,0-1 0,0 2 0,0-2 0,0-2 90,0 4 0,0-3 90,0 4-90,0-2 90,-1 2-90,0-2 90,-1 2 90,0 0-90,0 1 0,0 0 90,-2 1 179,1 2-269,0-1 90,-1 5 0,2-2 270,-6 13-360,3-7 90,-6 15-90,6-12 90,-5 10-91,5-9 91,-6 10-90,5-11 0,-2 2 0,1-6 90,-2 1-180,1-3 90,-4 4-90,6-8 0,-3 2 0,6-5 0,-2 1 0,-1-2 0,1-1 0,-2 0 0,0-1 0,1-1 0,-1 0 0,0-1 0,1 1 0,-3-4 0,2 1-180,-4-8 90,4 5-180,-5-8 1,4 6-181,-5-4 90,6 7-719,-3-2 269,5 5-359,1 1-810,3 2-1439,1-1 1799,3-2 1619,3-6 0,-1 4 0,0-1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8"/>
    </inkml:context>
    <inkml:brush xml:id="br0">
      <inkml:brushProperty name="width" value="0.06" units="cm"/>
      <inkml:brushProperty name="height" value="0.06" units="cm"/>
      <inkml:brushProperty name="color" value="#6ABF4B"/>
    </inkml:brush>
  </inkml:definitions>
  <inkml:trace contextRef="#ctx0" brushRef="#br0">267 165 6183,'-6'3'3508,"1"-2"-2158,5-6-1,-1 2-180,1-4-629,0 7-90,-1-3-91,-1 2-89,1 0-90,-1-1 90,0 1 0,1 0-90,-4 1 0,1 1 0,-2 1 0,0 1-1,1 0 1,-1 2 0,0 0 0,-1 1 0,0 0 0,-1 1 0,0 1 0,-1 0-90,1 1 90,-2 1-91,1 0 271,-8 11-270,6-7-90,-6 7 90,9-8 0,1-1 0,-1 1 0,2-1 0,-1 1-90,1 1 90,0-1 0,1 0-90,0 0 90,0 1 0,-2 6 0,2-5 0,-4 13-90,5-12 0,-1 12 0,3-10 90,0 12-90,3-12 90,1 14-90,0-13 179,4 13-179,-2-13 180,3 14-180,-1-12 90,1 5 0,0-8 0,4 8-90,-1-5 90,12 12 0,-7-14 0,16 12-90,-11-14 180,17 8-90,-13-12-90,7 4 90,-10-7-90,13 5 90,-7-4-90,25 6 0,-17-9 0,32 2 0,-24-6 0,36-3 0,-30-1 0,14-4 0,-20-1 0,33-9 0,-29 3 0,26-8 0,-36 5 90,16-10-90,-13 5 0,24-15 0,-29 13 0,18-13 90,-24 13-90,18-15 90,-21 14 0,13-17-90,-17 15 90,3-7-1,-11 10-89,0-10 90,-6 6-90,-1-19 90,-8 17-90,-5-21 0,-2 20 90,-8-19-90,4 20 0,-12-19 0,8 18 0,-5-9 0,4 10 0,-7-10 0,6 9 90,-14-15-90,15 20 90,-12-10-90,14 16 0,-8-6 0,11 11 0,-5-5-180,9 8 0,-1 1-179,5 4-1170,3 2 539,0 1-3238,-2 3 2160,2-1-1710,-3 6 2159,4-6 1619,0 11 0,0-10 0,2 4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9"/>
    </inkml:context>
    <inkml:brush xml:id="br0">
      <inkml:brushProperty name="width" value="0.06" units="cm"/>
      <inkml:brushProperty name="height" value="0.06" units="cm"/>
      <inkml:brushProperty name="color" value="#6ABF4B"/>
    </inkml:brush>
  </inkml:definitions>
  <inkml:trace contextRef="#ctx0" brushRef="#br0">12 81 6273,'-6'0'3778,"2"-1"-2429,3 0 181,1-3-271,3 0-450,1-2-179,0 0-90,1 1-1,-1 0-89,1 0 0,-1 1 0,1 0-91,-3 3 1,4-1-90,-1 3 0,1 1 180,5 6-270,-2 0 89,8 12-179,-7-5 180,9 15-180,-8-12-90,3 8 90,-4-8-90,-1 0 90,0 0-90,1 0 0,1 0 90,6 5-90,-4-7 0,5 4 90,-6-9-90,-1-2 0,-1-2 0,0-2 90,-2-1-90,-1-2 0,-2-1 0,3-1 0,-2-1 0,4-2 0,-1-1 0,0-2 0,2-2 90,2-2-90,0-2 0,1-1 0,2-4 0,0 0 0,0-3 0,-1 0 0,0-2 0,5-9 0,-5 7 0,8-13 0,-11 17 0,6-7 0,-9 14 0,2-3 0,-6 8 0,0 1 0,-2 4-180,0 0-90,-1 1-719,1-1 89,-3 3-5126,-1-1 4137,-3 5 90,-3 1 180,-1 3 1619,-1-1 0,4-2 0,1-2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0"/>
    </inkml:context>
    <inkml:brush xml:id="br0">
      <inkml:brushProperty name="width" value="0.06" units="cm"/>
      <inkml:brushProperty name="height" value="0.06" units="cm"/>
      <inkml:brushProperty name="color" value="#6ABF4B"/>
    </inkml:brush>
  </inkml:definitions>
  <inkml:trace contextRef="#ctx0" brushRef="#br0">231 5 11490,'-2'-3'2249,"0"1"-1889,0 2 0,0 1 89,-2-1-89,2 1 90,-1 0-180,0 0 90,-1 2-90,-2 1-1,0 0 1,0 1 270,-6 8-450,4-3 180,-9 10-180,9-8 179,-6 10-179,5-8 90,-5 14-90,6-10 180,-8 17-180,6-13 0,-3 11 0,3-9 90,-2 13-90,3-8 0,-5 24 0,8-21 90,0 27-90,4-23 0,3 27-1,1-24 91,5 27-90,-2-28 0,5 10 0,-2-17 0,2-1-90,1-1 90,1-3 0,1 0-90,2-2 0,2 0 0,11 8 0,-5-9 0,18 14-90,-17-16-90,14 10-90,-17-15-89,3 3-181,-10-9-1619,2-2-359,-7-3-1350,0-2 2069,-3-5 1799,18-29 0,-5 8 0,14-25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1"/>
    </inkml:context>
    <inkml:brush xml:id="br0">
      <inkml:brushProperty name="width" value="0.06" units="cm"/>
      <inkml:brushProperty name="height" value="0.06" units="cm"/>
      <inkml:brushProperty name="color" value="#6ABF4B"/>
    </inkml:brush>
  </inkml:definitions>
  <inkml:trace contextRef="#ctx0" brushRef="#br0">13 20 6363,'-7'2'3958,"2"-3"-2429,10-2 0,1-2 0,4-1-719,-2 3-90,1 1-181,2 1 1,2 0-90,3 1-1,1 2-89,1 1-90,1 2 450,15 13-540,-12-5 179,17 16-179,-22-13 0,4 7-90,-9-4 90,0 1-90,-1 3 0,-2 2 0,-1 3 0,-1 1 0,0 1 0,2 16-90,-2-11 90,4 24-90,-6-24 90,1 22-90,-3-23 0,-1 22 0,-1-24 0,-1 20 0,-1-22 0,0 7 0,-1-13 0,-4 8 0,-1-10 90,-10 14-90,3-16 0,-13 14 0,9-15-90,-5 7 90,7-7 0,-6 12 0,8-12 0,-4 8 0,10-15-90,-1 1 0,2-3-630,-3 2 91,7-7-1530,-1-1-90,2-3-1979,0-1 2340,-3-4-1261,-1-9 3149,1 1 0,0-9 0,3 6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2"/>
    </inkml:context>
    <inkml:brush xml:id="br0">
      <inkml:brushProperty name="width" value="0.06" units="cm"/>
      <inkml:brushProperty name="height" value="0.06" units="cm"/>
      <inkml:brushProperty name="color" value="#6ABF4B"/>
    </inkml:brush>
  </inkml:definitions>
  <inkml:trace contextRef="#ctx0" brushRef="#br0">2 109 9152,'0'-5'3598,"1"2"1169,-1 3-4587,1 6-90,-2-2 0,2 6 0,-2-1 0,0-1 0,0 2 0,1 3-90,-1-1 90,1 7-90,1-7 89,-1 11 1,0-8 0,0 6-90,0-5 180,4 30-90,-1-23-90,4 23 90,-3-31-90,1 1 0,4 5 90,-1-5-90,3 3 0,-2-8-90,7 3 90,-3-6 0,10 2 90,-9-7-90,9-2 0,-9-4 0,8-6 0,-9-1 0,10-11-90,-10 5-90,10-16 90,-10 11-90,8-18 90,-9 14 1,3-9 89,-6 10-90,3-12 0,-4 8 90,3-17 0,-5 20 0,-2-14-90,-2 18 90,-1-4 0,0 10 90,1-8-90,-1 12 90,2-6-90,-3 14 179,2 0-89,-2 1 450,1 1-540,-1 5 90,-1-4-90,1 4 90,0-4-90,-1 1 90,0 0 0,-2 3 0,0 0 90,-3 3-180,1-1 180,-3 4-180,3-3 90,-4 8-90,3-6 90,-2 6 0,1-4-90,-1 2 89,0 0 1,-2 2 0,1 0-90,-1 0 90,1 0 0,1-1-90,0-1 0,1-1 90,-2 0-90,2-4 0,1 0 0,2-5 0,1-3 0,-1 0-90,-2-5 90,1 1-90,-3-6 90,3 2 0,-3-6 0,2 5 0,-3-4 0,3 5 0,-4-2 0,4 4 0,-3-1 0,3 3 0,-6-4-90,4 2 90,-8-3-90,6 5-269,-3-2 89,7 3-720,0 0 1,5 0-2789,0-2 1979,1 3-1619,0-8 1889,3-4 1529,12-11 0,0 0 0,9-1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8"/>
    </inkml:context>
    <inkml:brush xml:id="br0">
      <inkml:brushProperty name="width" value="0.06" units="cm"/>
      <inkml:brushProperty name="height" value="0.06" units="cm"/>
      <inkml:brushProperty name="color" value="#6ABF4B"/>
    </inkml:brush>
  </inkml:definitions>
  <inkml:trace contextRef="#ctx0" brushRef="#br0">13 53 14099,'-4'4'1709,"-1"0"-1259,4 0-1,-1 0-89,2 0-90,-1-1 0,1 3 0,0 0-90,0 3-90,0-1 90,1 2-91,0 7 1,1-4 180,4 18-270,-2-12 90,2 8 0,-2-10 0,2 9 0,-2-7-90,5 13 0,-4-15 90,5 11-90,-4-14-90,5 7 90,-4-11 0,9 5 0,-6-9 0,5 1 0,-4-6 0,1 0 0,1-2 0,0-2 90,13-10-90,-10 3 0,10-9-90,-14 5 90,6-7 0,-5 3-90,7-13 0,-10 11-90,6-14 90,-7 12 90,1-5-90,-5 7-90,2-4 91,-3 6 89,2-9-90,-4 13 90,0-6 0,-1 10-90,-1-3 90,-1 5-90,0 0 0,1 3 0,0 2 0,0-1 0,0 2 0,0-2 0,0-2 90,0 4 0,0-3 90,0 4-90,0-2 90,-1 2-90,0-2 90,-1 2 90,0 0-90,0 1 0,0 0 90,-2 1 179,1 2-269,0-1 90,-1 5 0,2-2 270,-6 13-360,3-7 90,-6 15-90,6-12 90,-5 10-91,5-9 91,-6 10-90,5-11 0,-2 2 0,1-6 90,-2 1-180,1-3 90,-4 4-90,6-8 0,-3 2 0,6-5 0,-2 1 0,-1-2 0,1-1 0,-2 0 0,0-1 0,1-1 0,-1 0 0,0-1 0,1 1 0,-3-4 0,2 1-180,-4-8 90,4 5-180,-5-8 1,4 6-181,-5-4 90,6 7-719,-3-2 269,5 5-359,1 1-810,3 2-1439,1-1 1799,3-2 1619,3-6 0,-1 4 0,0-1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9"/>
    </inkml:context>
    <inkml:brush xml:id="br0">
      <inkml:brushProperty name="width" value="0.06" units="cm"/>
      <inkml:brushProperty name="height" value="0.06" units="cm"/>
      <inkml:brushProperty name="color" value="#6ABF4B"/>
    </inkml:brush>
  </inkml:definitions>
  <inkml:trace contextRef="#ctx0" brushRef="#br0">22 22 6453,'-6'1'3868,"0"0"-2699,1 1-359,1 0-4342,3-2 5961,1 0-1120,0 2-859,1 0-1,0 2-179,2-1 0,2 0 0,8 1 3212,-2-3-3392,14-1-90,-8-2 0,16-3 0,-12 1 0,15-4-90,13-2 90,-18 3 0,10-1 0,-31 6 0,-3 2-90,3-1 90,-4 2 0,2 0 0,-2 2-90,0 0 90,-2 1 0,1 0 0,-3-2 0,0 0 0,1 0 0,-1-1 0,0 0 0,-1 0 0,-3 2 0,1-2 0,-5 3 0,0-1 90,-3 1-90,-1 0 90,-3 1-90,-1 0 90,-2 0 0,0 2 0,-2-1 90,-8 5-90,8-3-90,-5 3 90,10-3 89,-3 2-89,4-4 0,-3 5 0,9-7-90,-1 2 90,5-5-90,2 2 0,3-2 0,6 3 0,0-3-90,10 1 90,-6-2-180,11-1 90,-8 0-89,14-2 89,-11 0-90,6-1 180,-8 2-90,6 1 90,-10 1 0,3 2 0,-12 2 0,-3 1 0,1 3 90,-3 1-90,-1-1 0,-2 2 90,-1-4 90,-4 3-91,1-3 1,-4 1 90,0-2 0,-10 3 0,3-2 0,-19 4-180,15-4 90,-9 2-90,11-3-90,-7 1-90,16-4-270,-6 1 91,17-3-721,2-2 181,2 0-2249,1-3 1528,-1 3 1,-1 0 300,-2 2 0,0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0"/>
    </inkml:context>
    <inkml:brush xml:id="br0">
      <inkml:brushProperty name="width" value="0.06" units="cm"/>
      <inkml:brushProperty name="height" value="0.06" units="cm"/>
      <inkml:brushProperty name="color" value="#6ABF4B"/>
    </inkml:brush>
  </inkml:definitions>
  <inkml:trace contextRef="#ctx0" brushRef="#br0">339 11 6813,'-4'3'2968,"3"-2"-1798,-1 0 2158,2-1-2878,0-3-91,-1 1 1,0-2-90,-4 1 0,-1 1 0,-2 1-90,-1 0 89,0 1-179,-2 0 90,-1 1-90,0-1 90,-1 1-180,0-1 90,0 1 0,1-1 0,0 0 0,0-1 90,-6 1-90,3 0 90,-11 2-180,10-1 90,-10 3 0,13-1-90,-3 0 0,8 0 0,2-2 0,0 1 0,3 0 90,-1 0-90,1 0 0,1 0 89,0-1 1,1 2-90,1-3 90,-1 3 0,1-1 0,0 2 0,1 1 0,0-1 90,3 2-90,-1-2 0,4 2 0,-2-2 0,3 1 0,-2-1 0,3 2-90,-2-2 0,3 0 0,-1-3 0,7 0 0,-2-2-90,12 0 90,-10 0 0,9 0 0,-11 2 0,3 0 90,-10 0-180,2 2 90,-7-2 0,0 0-90,-2-1 90,0 3 0,-2 0 0,-1 2 0,-2-1 0,-2 1 0,-1 0 0,-7 2 0,3-1 0,-11 6 0,9-5-90,-11 7 90,11-6 0,-5 4 0,7-2 0,-4 4 0,4-4 0,-5 7 0,9-9 90,-4 6-90,7-7 180,0 5-90,4-4 180,4 4-1,1-3 91,9 4-180,-2-4-90,5 1 90,0-3 0,13 2-180,-6-3 90,20 3-90,-16-6 0,6 1 0,-12-4-90,-2 1 0,-2-2-90,-2 0-180,-3-1-179,-2-1-1,-4 0-1259,1-3 180,-3 1-2519,1-2 2339,-1-2-2428,7-10 4227,-1 1 0,3-6 0,-3 9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1"/>
    </inkml:context>
    <inkml:brush xml:id="br0">
      <inkml:brushProperty name="width" value="0.06" units="cm"/>
      <inkml:brushProperty name="height" value="0.06" units="cm"/>
      <inkml:brushProperty name="color" value="#6ABF4B"/>
    </inkml:brush>
  </inkml:definitions>
  <inkml:trace contextRef="#ctx0" brushRef="#br0">23 567 6273,'-12'11'3239,"6"-1"-2070,2-4 0,4-2-179,-1-2-361,1-2-359,4-1 0,0 0-90,3-1 180,0-2-180,0-1 89,-1 0 1,1-3 90,7-4-270,-2 0 180,12-10-180,-9 8 90,11-10-90,-12 9 90,7-7-1,-10 9 1,2-5-90,-7 9 0,0-5 0,-3 7-90,0-3 0,-2 3 90,2-3-90,0 3 90,1-6-90,-1 5 180,1-7-90,-2 6 90,0-6-180,-1 5 180,0-6-180,-1 6 90,0-5 0,0 6-90,0-2 90,0 4 0,0-3-1,0 1 1,-1-5 0,0 4 0,0 0 0,0 4-90,1-1 90,-1 0 0,1 0-90,0-1 180,0-1-180,0 1 90,-1-2-90,0 4 90,-2-2 0,1 3 0,-3-1-90,1 5 90,-2-1-90,2 1 0,-2 0-90,2-1-450,0 0 0,3 1-1798,1-3 89,0 1-1259,1 0 1889,1-5-1169,4-5 2788,1 0 0,3-4 0,-2 8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2"/>
    </inkml:context>
    <inkml:brush xml:id="br0">
      <inkml:brushProperty name="width" value="0.06" units="cm"/>
      <inkml:brushProperty name="height" value="0.06" units="cm"/>
      <inkml:brushProperty name="color" value="#6ABF4B"/>
    </inkml:brush>
  </inkml:definitions>
  <inkml:trace contextRef="#ctx0" brushRef="#br0">153 2278 6723,'-2'6'3058,"0"-1"-1888,2-3-1,-1 1-449,1-3-91,-1 3-179,0-2 90,-1 1-1,0-1-89,-1 0-90,3-1-180,-4 1 0,2-1 90,-5-3-180,1 0-90,-2-4 0,4 1 179,-1-5-89,2 1 180,-3-10-90,3 6 0,-3-6 0,1 3 0,-1-2-90,-1-1 90,0-1-90,0-2-90,-2-10 0,3 6 0,-2-21 0,5 18 0,-1-11 0,2 13 0,0-2 0,-1 3 0,0 0 90,0 1-90,0 2 0,0 0 0,1-7 0,1 8 0,1-15 0,3 16-90,5-17 90,-2 16 0,4-7 0,-2 9 0,0 2 0,1 0 0,0 1 0,0 1 0,1 1 0,1 1 0,1 1 90,1 0-90,0-1 0,11-8 0,-5 5 0,7-7 90,-7 6-90,1 1 0,0-1 0,0 1 0,-2 0 0,0 1 0,-2-1 0,5-6 0,-5 5 0,8-12 0,-11 13 0,8-14 0,-9 12 0,8-14 89,-10 13-89,7-16 0,-9 15 90,3-16-90,-6 16 0,-1-7 0,-2 9 0,0-10 0,0 8 90,2-16 0,-2 16 0,1-14-90,-1 16 180,-1-11-180,-1 14 90,-1-4-90,0 8 90,-3-14 0,1 9-90,-2-10 90,2 12 0,-3-7 0,0 7 0,-4-11 0,2 12 90,-7-11-180,4 10 180,-9-14-90,7 10-1,-5-6 1,6 8 90,-11-15-90,10 13-90,-7-10 0,13 17 0,2-2-90,1 3-90,2-6 1,1 10-541,2-7 0,-1 10-2698,1-4 1260,-1 6-1440,1 1 1978,-2-6 1620,4-8 0,2-4 0,4-6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9"/>
    </inkml:context>
    <inkml:brush xml:id="br0">
      <inkml:brushProperty name="width" value="0.06" units="cm"/>
      <inkml:brushProperty name="height" value="0.06" units="cm"/>
      <inkml:brushProperty name="color" value="#6ABF4B"/>
    </inkml:brush>
  </inkml:definitions>
  <inkml:trace contextRef="#ctx0" brushRef="#br0">22 22 6453,'-6'1'3868,"0"0"-2699,1 1-359,1 0-4342,3-2 5961,1 0-1120,0 2-859,1 0-1,0 2-179,2-1 0,2 0 0,8 1 3212,-2-3-3392,14-1-90,-8-2 0,16-3 0,-12 1 0,15-4-90,13-2 90,-18 3 0,10-1 0,-31 6 0,-3 2-90,3-1 90,-4 2 0,2 0 0,-2 2-90,0 0 90,-2 1 0,1 0 0,-3-2 0,0 0 0,1 0 0,-1-1 0,0 0 0,-1 0 0,-3 2 0,1-2 0,-5 3 0,0-1 90,-3 1-90,-1 0 90,-3 1-90,-1 0 90,-2 0 0,0 2 0,-2-1 90,-8 5-90,8-3-90,-5 3 90,10-3 89,-3 2-89,4-4 0,-3 5 0,9-7-90,-1 2 90,5-5-90,2 2 0,3-2 0,6 3 0,0-3-90,10 1 90,-6-2-180,11-1 90,-8 0-89,14-2 89,-11 0-90,6-1 180,-8 2-90,6 1 90,-10 1 0,3 2 0,-12 2 0,-3 1 0,1 3 90,-3 1-90,-1-1 0,-2 2 90,-1-4 90,-4 3-91,1-3 1,-4 1 90,0-2 0,-10 3 0,3-2 0,-19 4-180,15-4 90,-9 2-90,11-3-90,-7 1-90,16-4-270,-6 1 91,17-3-721,2-2 181,2 0-2249,1-3 1528,-1 3 1,-1 0 300,-2 2 0,0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3"/>
    </inkml:context>
    <inkml:brush xml:id="br0">
      <inkml:brushProperty name="width" value="0.06" units="cm"/>
      <inkml:brushProperty name="height" value="0.06" units="cm"/>
      <inkml:brushProperty name="color" value="#E2231A"/>
    </inkml:brush>
  </inkml:definitions>
  <inkml:trace contextRef="#ctx0" brushRef="#br0">740 142 6183,'-5'-6'3329,"1"1"-2070,6 0 0,-2 2-179,3-5-721,-5 2 1,-1-1 0,0 0-90,1 0 90,-2 1-1,2-1 1,-3 0-90,0 0 629,-13-8-539,5 6-180,-10-5 90,7 7-90,-1 1 0,-2 1 0,-1 2 0,-2 2-90,-1 0-1,0 2 1,-1 1 0,-1 0 0,-1 2 90,-13 4-90,9 0 90,-22 8-180,22-4 180,-18 12-180,21-8 90,-17 16 0,19-10 0,-15 20-90,17-14 90,-5 10 0,11-11 90,-2 25-180,10-18 0,-1 18 90,11-23-90,2 0 90,3 0-90,17 29 89,-5-22-89,27 33 0,-15-39 0,13 8 0,-8-15 0,3-1 0,4-2 0,1-1 0,22 2 0,-14-7-89,37-2-1,-36-12 90,34-13-90,-38-2 90,26-21 0,-36 11-90,8-12 90,-20 10 0,4-15 0,-9 9 90,4-25-90,-17 23 0,-8-27 90,-8 23 179,-22-28-89,5 27 180,-29-24-180,17 29 180,-30-15-270,26 26 0,-10-5 0,18 13-90,-7-2 0,13 6-270,-7-5 0,21 9-809,0-1 449,10 4-1889,3-2-89,0 5-2789,2-2 3778,4 2 360,0 0 1259,12-5 0,-5 1 0,4-3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9T00:22:57.555"/>
    </inkml:context>
    <inkml:brush xml:id="br0">
      <inkml:brushProperty name="width" value="0.1" units="cm"/>
      <inkml:brushProperty name="height" value="0.1" units="cm"/>
      <inkml:brushProperty name="color" value="#00A0D7"/>
    </inkml:brush>
  </inkml:definitions>
  <inkml:trace contextRef="#ctx0" brushRef="#br0">17293 14900 16383 0 0,'4'0'0'0'0,"5"0"0"0"0,5 0 0 0 0,5 0 0 0 0,4 0 0 0 0,2 0 0 0 0,6 0 0 0 0,10 0 0 0 0,9 0 0 0 0,12 0 0 0 0,11 0 0 0 0,5 0 0 0 0,-1 0 0 0 0,0 0 0 0 0,-5 0 0 0 0,-5 0 0 0 0,-2 0 0 0 0,-2 0 0 0 0,-3 0 0 0 0,-3 0 0 0 0,3 0 0 0 0,-1 0 0 0 0,3 0 0 0 0,0 0 0 0 0,-6 0 0 0 0,-3 0 0 0 0,-7 0 0 0 0,-2 0 0 0 0,-4 0 0 0 0,-1 0 0 0 0,-1 0 0 0 0,-3-4 0 0 0,0-2 0 0 0,5-4 0 0 0,3-5 0 0 0,4-4 0 0 0,7 1 0 0 0,3-1 0 0 0,1 3 0 0 0,4-1 0 0 0,0-1 0 0 0,-1-2 0 0 0,-2-3 0 0 0,-8 3 0 0 0,-2 1 0 0 0,-6-2 0 0 0,-1 4 0 0 0,1 0 0 0 0,-2-2 0 0 0,1-2 0 0 0,2 3 0 0 0,2-1 0 0 0,-2 4 0 0 0,1-1 0 0 0,1 3 0 0 0,-3-1 0 0 0,1-2 0 0 0,-4-4 0 0 0,1-2 0 0 0,-2 3 0 0 0,1-1 0 0 0,-1 0 0 0 0,0-3 0 0 0,-1 0 0 0 0,2-2 0 0 0,-2-5 0 0 0,-2-1 0 0 0,1-1 0 0 0,-1 1 0 0 0,-3 5 0 0 0,-2 0 0 0 0,3-2 0 0 0,0 0 0 0 0,-2 1 0 0 0,-2-5 0 0 0,4-1 0 0 0,-1 1 0 0 0,0 1 0 0 0,2-3 0 0 0,0 0 0 0 0,-1 2 0 0 0,1 1 0 0 0,1-3 0 0 0,2 0 0 0 0,-1-3 0 0 0,3-4 0 0 0,-2-4 0 0 0,2-4 0 0 0,3-1 0 0 0,-1-2 0 0 0,1-1 0 0 0,-3 0 0 0 0,2-5 0 0 0,-3 4 0 0 0,-3 1 0 0 0,-3 1 0 0 0,-3 1 0 0 0,-7 0 0 0 0,-2-1 0 0 0,-1 1 0 0 0,1-6 0 0 0,1-5 0 0 0,6-6 0 0 0,3-6 0 0 0,1-3 0 0 0,-6-7 0 0 0,-2-4 0 0 0,0-5 0 0 0,-5-7 0 0 0,0-1 0 0 0,0-1 0 0 0,-2 6 0 0 0,0 8 0 0 0,-2 8 0 0 0,0 6 0 0 0,-3 2 0 0 0,-2 3 0 0 0,-4 1 0 0 0,2 3 0 0 0,-1 4 0 0 0,4-1 0 0 0,-1 0 0 0 0,3-1 0 0 0,-2-5 0 0 0,3 2 0 0 0,-1-2 0 0 0,1 1 0 0 0,-2 0 0 0 0,-2 2 0 0 0,-3 2 0 0 0,1 0 0 0 0,0 1 0 0 0,2 2 0 0 0,1 3 0 0 0,1-3 0 0 0,0 1 0 0 0,2 1 0 0 0,-2-3 0 0 0,3 4 0 0 0,-3-1 0 0 0,-2 0 0 0 0,1 6 0 0 0,-2 3 0 0 0,-1-4 0 0 0,1-2 0 0 0,0 0 0 0 0,3 0 0 0 0,-1 1 0 0 0,2 0 0 0 0,4 1 0 0 0,-2 5 0 0 0,2 1 0 0 0,-3-4 0 0 0,1 2 0 0 0,3-4 0 0 0,-2-2 0 0 0,0 0 0 0 0,-2 0 0 0 0,1-4 0 0 0,-2-1 0 0 0,1-3 0 0 0,-1 0 0 0 0,0 6 0 0 0,4 4 0 0 0,3 2 0 0 0,2 1 0 0 0,-2 0 0 0 0,-1 4 0 0 0,2 1 0 0 0,1-1 0 0 0,1-1 0 0 0,2-2 0 0 0,-4-1 0 0 0,-1 3 0 0 0,-4 1 0 0 0,0 0 0 0 0,2 2 0 0 0,2 5 0 0 0,-3 4 0 0 0,1 0 0 0 0,-3 1 0 0 0,1 2 0 0 0,1-3 0 0 0,3 1 0 0 0,3 1 0 0 0,5 2 0 0 0,3 6 0 0 0,6-1 0 0 0,4-1 0 0 0,0-1 0 0 0,3 1 0 0 0,-3 0 0 0 0,-4 0 0 0 0,-3 1 0 0 0,-3 0 0 0 0,-2 4 0 0 0,-3 2 0 0 0,0-1 0 0 0,-5 0 0 0 0,-1 2 0 0 0,0 6 0 0 0,1-1 0 0 0,1-1 0 0 0,2-4 0 0 0,1 3 0 0 0,1 3 0 0 0,-5-1 0 0 0,0 3 0 0 0,0 3 0 0 0,-4-2 0 0 0,0 1 0 0 0,-3-3 0 0 0,-3-3 0 0 0,0 1 0 0 0,3 2 0 0 0,3-1 0 0 0,4 2 0 0 0,2-1 0 0 0,2-4 0 0 0,1 1 0 0 0,1 3 0 0 0,-5-1 0 0 0,-1 3 0 0 0,-4-3 0 0 0,-1-3 0 0 0,1 1 0 0 0,2 4 0 0 0,-3-2 0 0 0,0 2 0 0 0,3 3 0 0 0,2 3 0 0 0,-3-3 0 0 0,0 1 0 0 0,1 1 0 0 0,2 2 0 0 0,-2-4 0 0 0,-1 1 0 0 0,-3-4 0 0 0,0 1 0 0 0,3 1 0 0 0,-3-2 0 0 0,1 2 0 0 0,3 1 0 0 0,2 2 0 0 0,-3-1 0 0 0,0-1 0 0 0,2 2 0 0 0,-3-3 0 0 0,1 1 0 0 0,0 1 0 0 0,3 2 0 0 0,-2-2 0 0 0,-6-5 0 0 0,1 1 0 0 0,2 1 0 0 0,-2-2 0 0 0,1 2 0 0 0,3 1 0 0 0,3 4 0 0 0,1 1 0 0 0,-2-2 0 0 0,-1 0 0 0 0,1 1 0 0 0,1 1 0 0 0,2 2 0 0 0,0 0 0 0 0,1-2 0 0 0,-1 0 0 0 0,2 0 0 0 0,-1 1 0 0 0,2 1 0 0 0,-1 0 0 0 0,-3-3 0 0 0,-6-5 0 0 0,-2-2 0 0 0,2 2 0 0 0,2 3 0 0 0,2 2 0 0 0,0 2 0 0 0,1 1 0 0 0,1 2 0 0 0,1 0 0 0 0,0 1 0 0 0,0-1 0 0 0,0 1 0 0 0,2-1 0 0 0,0 0 0 0 0,0 0 0 0 0,-1 0 0 0 0,1 0 0 0 0,-1 0 0 0 0,2 0 0 0 0,-1 0 0 0 0,1 0 0 0 0,0 0 0 0 0,0 0 0 0 0,0 0 0 0 0,0 0 0 0 0,1 0 0 0 0,-6 0 0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9T00:22:57.556"/>
    </inkml:context>
    <inkml:brush xml:id="br0">
      <inkml:brushProperty name="width" value="0.1" units="cm"/>
      <inkml:brushProperty name="height" value="0.1" units="cm"/>
      <inkml:brushProperty name="color" value="#00A0D7"/>
    </inkml:brush>
  </inkml:definitions>
  <inkml:trace contextRef="#ctx0" brushRef="#br0">26316 7174 16383 0 0,'2'0'0'0'0,"0"-4"0"0"0,0-6 0 0 0,0-6 0 0 0,3 1 0 0 0,6 2 0 0 0,1-1 0 0 0,-1-2 0 0 0,1 2 0 0 0,3 2 0 0 0,-1 0 0 0 0,-3-2 0 0 0,1 0 0 0 0,-1-1 0 0 0,1 1 0 0 0,-1 0 0 0 0,3 1 0 0 0,-2-1 0 0 0,1 1 0 0 0,4 4 0 0 0,-2-2 0 0 0,2 2 0 0 0,-3-3 0 0 0,1 1 0 0 0,2 3 0 0 0,-1-3 0 0 0,0 2 0 0 0,-3-3 0 0 0,-3-3 0 0 0,1 0 0 0 0,-1 0 0 0 0,1 1 0 0 0,4-1 0 0 0,4 2 0 0 0,2 0 0 0 0,-1 2 0 0 0,-3-2 0 0 0,-4-3 0 0 0,-1 2 0 0 0,-2-2 0 0 0,-5 3 0 0 0,-8 2 0 0 0,-7 4 0 0 0,-6 3 0 0 0,-5 2 0 0 0,-3 2 0 0 0,-2 0 0 0 0,3-4 0 0 0,2-1 0 0 0,-1 0 0 0 0,0 1 0 0 0,-2 1 0 0 0,-1 1 0 0 0,5-3 0 0 0,0-2 0 0 0,-1-3 0 0 0,4-4 0 0 0,0-1 0 0 0,-2 3 0 0 0,-2 3 0 0 0,3-1 0 0 0,0 1 0 0 0,-2 3 0 0 0,-1 1 0 0 0,-1 2 0 0 0,-2 2 0 0 0,-1 0 0 0 0,3-3 0 0 0,2-2 0 0 0,0 1 0 0 0,2-3 0 0 0,1-1 0 0 0,-2 1 0 0 0,-1 3 0 0 0,-2 2 0 0 0,2-3 0 0 0,5-3 0 0 0,1 0 0 0 0,2 0 0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30T17:19:39.930"/>
    </inkml:context>
    <inkml:brush xml:id="br0">
      <inkml:brushProperty name="width" value="0.1" units="cm"/>
      <inkml:brushProperty name="height" value="0.1" units="cm"/>
      <inkml:brushProperty name="color" value="#33CCFF"/>
    </inkml:brush>
  </inkml:definitions>
  <inkml:trace contextRef="#ctx0" brushRef="#br0">17710 10743 16383 0 0,'0'0'0'0'0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30T17:19:39.931"/>
    </inkml:context>
    <inkml:brush xml:id="br0">
      <inkml:brushProperty name="width" value="0.1" units="cm"/>
      <inkml:brushProperty name="height" value="0.1" units="cm"/>
      <inkml:brushProperty name="color" value="#33CCFF"/>
    </inkml:brush>
  </inkml:definitions>
  <inkml:trace contextRef="#ctx0" brushRef="#br0">17746 11118 16383 0 0,'-8'-7'0'0'0,"-1"-9"0"0"0,0-10 0 0 0,2-14 0 0 0,2-7 0 0 0,1-3 0 0 0,3-1 0 0 0,0 3 0 0 0,1 1 0 0 0,7 9 0 0 0,10 11 0 0 0,16-4 0 0 0,17 3 0 0 0,14 6 0 0 0,10 7 0 0 0,7 7 0 0 0,4-11 0 0 0,1-1 0 0 0,-6-5 0 0 0,-10 2 0 0 0,-10-2 0 0 0,-8 3 0 0 0,-5 6 0 0 0,-11-3 0 0 0,-5-4 0 0 0,0-5 0 0 0,-6-13 0 0 0,8 1 0 0 0,-2-7 0 0 0,7-10 0 0 0,-2-2 0 0 0,-7-12 0 0 0,-9-2 0 0 0,-8-9 0 0 0,-5 2 0 0 0,-5 8 0 0 0,-2 8 0 0 0,-1 2 0 0 0,-1 3 0 0 0,1-1 0 0 0,-1 1 0 0 0,-6-2 0 0 0,-9-7 0 0 0,-2 3 0 0 0,-11 4 0 0 0,-9-1 0 0 0,-3 10 0 0 0,4-1 0 0 0,2 10 0 0 0,0-4 0 0 0,-1 8 0 0 0,-2 9 0 0 0,0-4 0 0 0,-9 4 0 0 0,-10 7 0 0 0,5 1 0 0 0,4 3 0 0 0,4 5 0 0 0,2 5 0 0 0,1 5 0 0 0,1 2 0 0 0,0-13 0 0 0,0-3 0 0 0,0 1 0 0 0,0 4 0 0 0,-8 3 0 0 0,5 11 0 0 0,10 13 0 0 0,-4 10 0 0 0,5 9 0 0 0,8 6 0 0 0,-6 3 0 0 0,3 8 0 0 0,-2-3 0 0 0,-3 4 0 0 0,-2 0 0 0 0,-3-1 0 0 0,6-2 0 0 0,7-2 0 0 0,16-9 0 0 0,23-4 0 0 0,10-7 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0"/>
    </inkml:context>
    <inkml:brush xml:id="br0">
      <inkml:brushProperty name="width" value="0.06" units="cm"/>
      <inkml:brushProperty name="height" value="0.06" units="cm"/>
      <inkml:brushProperty name="color" value="#6ABF4B"/>
    </inkml:brush>
  </inkml:definitions>
  <inkml:trace contextRef="#ctx0" brushRef="#br0">339 11 6813,'-4'3'2968,"3"-2"-1798,-1 0 2158,2-1-2878,0-3-91,-1 1 1,0-2-90,-4 1 0,-1 1 0,-2 1-90,-1 0 89,0 1-179,-2 0 90,-1 1-90,0-1 90,-1 1-180,0-1 90,0 1 0,1-1 0,0 0 0,0-1 90,-6 1-90,3 0 90,-11 2-180,10-1 90,-10 3 0,13-1-90,-3 0 0,8 0 0,2-2 0,0 1 0,3 0 90,-1 0-90,1 0 0,1 0 89,0-1 1,1 2-90,1-3 90,-1 3 0,1-1 0,0 2 0,1 1 0,0-1 90,3 2-90,-1-2 0,4 2 0,-2-2 0,3 1 0,-2-1 0,3 2-90,-2-2 0,3 0 0,-1-3 0,7 0 0,-2-2-90,12 0 90,-10 0 0,9 0 0,-11 2 0,3 0 90,-10 0-180,2 2 90,-7-2 0,0 0-90,-2-1 90,0 3 0,-2 0 0,-1 2 0,-2-1 0,-2 1 0,-1 0 0,-7 2 0,3-1 0,-11 6 0,9-5-90,-11 7 90,11-6 0,-5 4 0,7-2 0,-4 4 0,4-4 0,-5 7 0,9-9 90,-4 6-90,7-7 180,0 5-90,4-4 180,4 4-1,1-3 91,9 4-180,-2-4-90,5 1 90,0-3 0,13 2-180,-6-3 90,20 3-90,-16-6 0,6 1 0,-12-4-90,-2 1 0,-2-2-90,-2 0-180,-3-1-179,-2-1-1,-4 0-1259,1-3 180,-3 1-2519,1-2 2339,-1-2-2428,7-10 4227,-1 1 0,3-6 0,-3 9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30T17:19:39.932"/>
    </inkml:context>
    <inkml:brush xml:id="br0">
      <inkml:brushProperty name="width" value="0.1" units="cm"/>
      <inkml:brushProperty name="height" value="0.1" units="cm"/>
      <inkml:brushProperty name="color" value="#33CCFF"/>
    </inkml:brush>
  </inkml:definitions>
  <inkml:trace contextRef="#ctx0" brushRef="#br0">16328 6950 16383 0 0,'0'0'0'0'0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30T17:19:39.933"/>
    </inkml:context>
    <inkml:brush xml:id="br0">
      <inkml:brushProperty name="width" value="0.1" units="cm"/>
      <inkml:brushProperty name="height" value="0.1" units="cm"/>
      <inkml:brushProperty name="color" value="#33CCFF"/>
    </inkml:brush>
  </inkml:definitions>
  <inkml:trace contextRef="#ctx0" brushRef="#br0">16534 7161 16383 0 0,'0'-7'0'0'0,"0"-9"0"0"0,0-10 0 0 0,0-7 0 0 0,0-5 0 0 0,0-10 0 0 0,0-4 0 0 0,0-1 0 0 0,0 2 0 0 0,0 3 0 0 0,7 9 0 0 0,16 11 0 0 0,20 11 0 0 0,8 8 0 0 0,3 5 0 0 0,7 4 0 0 0,7 2 0 0 0,-1 7 0 0 0,-5 2 0 0 0,1 0 0 0 0,-2 5 0 0 0,-5-1 0 0 0,2-2 0 0 0,-2-4 0 0 0,5-3 0 0 0,-2-3 0 0 0,-4-9 0 0 0,4-3 0 0 0,-2-8 0 0 0,4-14 0 0 0,-2-17 0 0 0,4-14 0 0 0,-9-4 0 0 0,-13 2 0 0 0,-15 5 0 0 0,-11 6 0 0 0,-8-3 0 0 0,-5 1 0 0 0,-3 3 0 0 0,-2 4 0 0 0,0 2 0 0 0,1-5 0 0 0,0-9 0 0 0,1-7 0 0 0,0-7 0 0 0,-6-5 0 0 0,-17 4 0 0 0,-4 0 0 0 0,-11 13 0 0 0,1 3 0 0 0,-8 11 0 0 0,-3 15 0 0 0,8 4 0 0 0,2 9 0 0 0,2 6 0 0 0,-1 7 0 0 0,0 4 0 0 0,-8 2 0 0 0,-11 2 0 0 0,-3 0 0 0 0,3 1 0 0 0,3-1 0 0 0,10 0 0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1" units="cm"/>
      <inkml:brushProperty name="height" value="0.1" units="cm"/>
      <inkml:brushProperty name="color" value="#00A0D7"/>
    </inkml:brush>
  </inkml:definitions>
  <inkml:trace contextRef="#ctx0" brushRef="#br0">14916 15271 16383 0 0,'-7'0'0'0'0,"-2"7"0"0"0,1 11 0 0 0,1 12 0 0 0,11 10 0 0 0,5 7 0 0 0,1 5 0 0 0,-1 3 0 0 0,2-4 0 0 0,4-6 0 0 0,8-1 0 0 0,1 1 0 0 0,5 1 0 0 0,7 3 0 0 0,-3 2 0 0 0,2-3 0 0 0,9 4 0 0 0,7 3 0 0 0,4 0 0 0 0,1 2 0 0 0,1-2 0 0 0,-1 1 0 0 0,0-1 0 0 0,-1-6 0 0 0,-10-5 0 0 0,-7-11 0 0 0,-2-7 0 0 0,-2-2 0 0 0,-2 3 0 0 0,2 6 0 0 0,5 7 0 0 0,5 6 0 0 0,3 4 0 0 0,4-7 0 0 0,2-10 0 0 0,1-2 0 0 0,1-6 0 0 0,-1-7 0 0 0,1-7 0 0 0,-1-6 0 0 0,0 7 0 0 0,0 0 0 0 0,-5-1 0 0 0,-2-4 0 0 0,1-1 0 0 0,1-3 0 0 0,11-2 0 0 0,16 0 0 0 0,16-2 0 0 0,6 1 0 0 0,13-6 0 0 0,-3-6 0 0 0,6-7 0 0 0,4-11 0 0 0,4 0 0 0 0,1-5 0 0 0,-9-8 0 0 0,-11 4 0 0 0,3 8 0 0 0,6-1 0 0 0,12-1 0 0 0,16-14 0 0 0,15 1 0 0 0,4-2 0 0 0,-11 2 0 0 0,-11 8 0 0 0,6 0 0 0 0,9-7 0 0 0,2-1 0 0 0,-16-2 0 0 0,-22-2 0 0 0,-23 7 0 0 0,-16 11 0 0 0,-14 2 0 0 0,-7-3 0 0 0,-5-5 0 0 0,-1-1 0 0 0,10-9 0 0 0,6-6 0 0 0,4-3 0 0 0,6-1 0 0 0,4-2 0 0 0,10-11 0 0 0,8-17 0 0 0,3-5 0 0 0,-7 4 0 0 0,1 8 0 0 0,-7 8 0 0 0,-2-4 0 0 0,-7 1 0 0 0,-16 4 0 0 0,2-6 0 0 0,0 0 0 0 0,-2 4 0 0 0,-2-5 0 0 0,-1 1 0 0 0,-2-5 0 0 0,0 6 0 0 0,-2 2 0 0 0,0 0 0 0 0,0-1 0 0 0,0-10 0 0 0,2-4 0 0 0,12-9 0 0 0,-6 2 0 0 0,1 3 0 0 0,-6 2 0 0 0,-4 13 0 0 0,-1 5 0 0 0,-6 2 0 0 0,-2 4 0 0 0,-9 3 0 0 0,-1 5 0 0 0,2 3 0 0 0,-5 2 0 0 0,1 2 0 0 0,4-11 0 0 0,-4-3 0 0 0,1 1 0 0 0,4 2 0 0 0,-5 2 0 0 0,-8-5 0 0 0,1-3 0 0 0,-4 3 0 0 0,-11 8 0 0 0,-6 0 0 0 0,-6 1 0 0 0,7 1 0 0 0,3 1 0 0 0,-1 2 0 0 0,-2 0 0 0 0,-2 0 0 0 0,-2 0 0 0 0,-1 1 0 0 0,-2-1 0 0 0,0 1 0 0 0,0 4 0 0 0,-1 1 0 0 0,1 1 0 0 0,0-2 0 0 0,0 3 0 0 0,-10 5 0 0 0,-2 1 0 0 0,0-3 0 0 0,3-1 0 0 0,-6 6 0 0 0,0 11 0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1" units="cm"/>
      <inkml:brushProperty name="height" value="0.1" units="cm"/>
      <inkml:brushProperty name="color" value="#00A0D7"/>
    </inkml:brush>
  </inkml:definitions>
  <inkml:trace contextRef="#ctx0" brushRef="#br0">22976 11256 16383 0 0,'8'-8'0'0'0,"7"-3"0"0"0,1-8 0 0 0,8-1 0 0 0,3-6 0 0 0,2-8 0 0 0,-4-7 0 0 0,3 4 0 0 0,6 7 0 0 0,6 0 0 0 0,5 6 0 0 0,-6-3 0 0 0,-9-4 0 0 0,0-8 0 0 0,2 13 0 0 0,5 17 0 0 0,-5 21 0 0 0,-3 7 0 0 0,-1 1 0 0 0,-7 6 0 0 0,4 8 0 0 0,6 7 0 0 0,-3 2 0 0 0,-5-3 0 0 0,2-8 0 0 0,-3 9 0 0 0,4-2 0 0 0,-3 2 0 0 0,5-7 0 0 0,-3-5 0 0 0,3 3 0 0 0,-3 4 0 0 0,4-3 0 0 0,-4 1 0 0 0,-5-4 0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1"/>
    </inkml:context>
    <inkml:brush xml:id="br0">
      <inkml:brushProperty name="width" value="0.06" units="cm"/>
      <inkml:brushProperty name="height" value="0.06" units="cm"/>
      <inkml:brushProperty name="color" value="#6ABF4B"/>
    </inkml:brush>
  </inkml:definitions>
  <inkml:trace contextRef="#ctx0" brushRef="#br0">23 567 6273,'-12'11'3239,"6"-1"-2070,2-4 0,4-2-179,-1-2-361,1-2-359,4-1 0,0 0-90,3-1 180,0-2-180,0-1 89,-1 0 1,1-3 90,7-4-270,-2 0 180,12-10-180,-9 8 90,11-10-90,-12 9 90,7-7-1,-10 9 1,2-5-90,-7 9 0,0-5 0,-3 7-90,0-3 0,-2 3 90,2-3-90,0 3 90,1-6-90,-1 5 180,1-7-90,-2 6 90,0-6-180,-1 5 180,0-6-180,-1 6 90,0-5 0,0 6-90,0-2 90,0 4 0,0-3-1,0 1 1,-1-5 0,0 4 0,0 0 0,0 4-90,1-1 90,-1 0 0,1 0-90,0-1 180,0-1-180,0 1 90,-1-2-90,0 4 90,-2-2 0,1 3 0,-3-1-90,1 5 90,-2-1-90,2 1 0,-2 0-90,2-1-450,0 0 0,3 1-1798,1-3 89,0 1-1259,1 0 1889,1-5-1169,4-5 2788,1 0 0,3-4 0,-2 8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4:00:51.434"/>
    </inkml:context>
    <inkml:brush xml:id="br0">
      <inkml:brushProperty name="width" value="0.1" units="cm"/>
      <inkml:brushProperty name="height" value="0.1" units="cm"/>
      <inkml:brushProperty name="color" value="#00A0D7"/>
    </inkml:brush>
  </inkml:definitions>
  <inkml:trace contextRef="#ctx0" brushRef="#br0">17775 9391 16383 0 0,'0'-6'0'0'0,"0"-9"0"0"0,-7-1 0 0 0,-7-10 0 0 0,-14-13 0 0 0,-9-7 0 0 0,-3-1 0 0 0,-15-4 0 0 0,-9-7 0 0 0,0 7 0 0 0,-2 12 0 0 0,5 13 0 0 0,6 10 0 0 0,12 2 0 0 0,8 4 0 0 0,4 3 0 0 0,0 3 0 0 0,0 2 0 0 0,-7 2 0 0 0,-10 0 0 0 0,-3 0 0 0 0,2 1 0 0 0,2 0 0 0 0,-2-1 0 0 0,6 7 0 0 0,-1 7 0 0 0,-6 2 0 0 0,6 4 0 0 0,-2-1 0 0 0,1-4 0 0 0,1-4 0 0 0,3 2 0 0 0,2-2 0 0 0,-5 4 0 0 0,-7 6 0 0 0,-2 5 0 0 0,3-2 0 0 0,4 1 0 0 0,3-3 0 0 0,-16-6 0 0 0,-3-5 0 0 0,8 1 0 0 0,1-1 0 0 0,10 3 0 0 0,6 0 0 0 0,9 4 0 0 0,-3 4 0 0 0,4 5 0 0 0,-5-2 0 0 0,1 1 0 0 0,8 2 0 0 0,-6-4 0 0 0,3 6 0 0 0,-1-1 0 0 0,4 0 0 0 0,1-5 0 0 0,3 0 0 0 0,5 1 0 0 0,-1-2 0 0 0,2 0 0 0 0,-3 2 0 0 0,1 4 0 0 0,-3-4 0 0 0,2 7 0 0 0,-3 3 0 0 0,-4-3 0 0 0,-5-2 0 0 0,3 1 0 0 0,0-6 0 0 0,3 0 0 0 0,6 2 0 0 0,-7-5 0 0 0,1 2 0 0 0,-2-5 0 0 0,3 1 0 0 0,-2-2 0 0 0,-2 1 0 0 0,-9-2 0 0 0,-6-5 0 0 0,-1 9 0 0 0,-7 1 0 0 0,-1-5 0 0 0,2-3 0 0 0,-4-6 0 0 0,7 9 0 0 0,-1 2 0 0 0,-6-3 0 0 0,7 2 0 0 0,-3-2 0 0 0,-4-3 0 0 0,-1-5 0 0 0,3-3 0 0 0,4-2 0 0 0,2-3 0 0 0,4 0 0 0 0,1 0 0 0 0,2-1 0 0 0,-6 0 0 0 0,-2 1 0 0 0,-5-1 0 0 0,-1 1 0 0 0,2 0 0 0 0,3 0 0 0 0,-3 0 0 0 0,0 0 0 0 0,3 0 0 0 0,-4 0 0 0 0,0 0 0 0 0,-3 0 0 0 0,0 0 0 0 0,-2 0 0 0 0,1 0 0 0 0,-9 0 0 0 0,-6 0 0 0 0,3 0 0 0 0,5 0 0 0 0,2 0 0 0 0,4 0 0 0 0,5 0 0 0 0,4 0 0 0 0,5 0 0 0 0,2 0 0 0 0,2 6 0 0 0,0 2 0 0 0,1 0 0 0 0,0-2 0 0 0,-1-1 0 0 0,1-2 0 0 0,5-2 0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4:00:51.435"/>
    </inkml:context>
    <inkml:brush xml:id="br0">
      <inkml:brushProperty name="width" value="0.1" units="cm"/>
      <inkml:brushProperty name="height" value="0.1" units="cm"/>
      <inkml:brushProperty name="color" value="#00A0D7"/>
    </inkml:brush>
  </inkml:definitions>
  <inkml:trace contextRef="#ctx0" brushRef="#br0">13077 9773 16383 0 0,'-6'0'0'0'0,"-8"0"0"0"0,-8 0 0 0 0,-7 6 0 0 0,-4 2 0 0 0,4 6 0 0 0,-6 6 0 0 0,-9 1 0 0 0,-10-4 0 0 0,5 1 0 0 0,-2-2 0 0 0,-4-4 0 0 0,-6 3 0 0 0,-4-3 0 0 0,3-2 0 0 0,5 3 0 0 0,7 0 0 0 0,11 3 0 0 0,7-1 0 0 0,2-3 0 0 0,6 3 0 0 0,14-2 0 0 0,8 4 0 0 0,17 5 0 0 0,19-2 0 0 0,8-3 0 0 0,5 0 0 0 0,5-1 0 0 0,7 1 0 0 0,0-1 0 0 0,-5-4 0 0 0,2 3 0 0 0,-4-2 0 0 0,-4-3 0 0 0,-3 4 0 0 0,8 10 0 0 0,8 3 0 0 0,-1-5 0 0 0,-10-5 0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4:38:12.004"/>
    </inkml:context>
    <inkml:brush xml:id="br0">
      <inkml:brushProperty name="width" value="0.1" units="cm"/>
      <inkml:brushProperty name="height" value="0.1" units="cm"/>
      <inkml:brushProperty name="color" value="#00A0D7"/>
    </inkml:brush>
  </inkml:definitions>
  <inkml:trace contextRef="#ctx0" brushRef="#br0">11507 6304 16383 0 0,'0'7'0'0'0,"6"1"0"0"0,8 6 0 0 0,8 0 0 0 0,7-1 0 0 0,4-4 0 0 0,3-3 0 0 0,1-3 0 0 0,1-1 0 0 0,0-2 0 0 0,-1 0 0 0 0,0-1 0 0 0,0 0 0 0 0,0 1 0 0 0,-1-1 0 0 0,7 1 0 0 0,1 0 0 0 0,6 0 0 0 0,1 0 0 0 0,-2 0 0 0 0,-4 0 0 0 0,-3-6 0 0 0,-2-2 0 0 0,-2 0 0 0 0,-2 2 0 0 0,-6-5 0 0 0,16 0 0 0 0,12 2 0 0 0,-3-4 0 0 0,2 0 0 0 0,-10-10 0 0 0,0-1 0 0 0,-8-2 0 0 0,-5 2 0 0 0,-1 7 0 0 0,-1 5 0 0 0,-6-2 0 0 0,0 3 0 0 0,0 2 0 0 0,9 3 0 0 0,-1-4 0 0 0,-1 1 0 0 0,0 0 0 0 0,1 3 0 0 0,1-4 0 0 0,0 0 0 0 0,1 1 0 0 0,0-4 0 0 0,0 1 0 0 0,1 2 0 0 0,-1 2 0 0 0,1 4 0 0 0,-1-5 0 0 0,7 0 0 0 0,-5 1 0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4:38:12.005"/>
    </inkml:context>
    <inkml:brush xml:id="br0">
      <inkml:brushProperty name="width" value="0.1" units="cm"/>
      <inkml:brushProperty name="height" value="0.1" units="cm"/>
      <inkml:brushProperty name="color" value="#00A0D7"/>
    </inkml:brush>
  </inkml:definitions>
  <inkml:trace contextRef="#ctx0" brushRef="#br0">13154 5804 16383 0 0,'6'0'0'0'0,"9"0"0"0"0,19 0 0 0 0,11 0 0 0 0,4 0 0 0 0,-1 0 0 0 0,-2 0 0 0 0,4 0 0 0 0,-1 0 0 0 0,-9 6 0 0 0,-17 2 0 0 0,-12 6 0 0 0,-15 1 0 0 0,-12 3 0 0 0,-10-1 0 0 0,-7 10 0 0 0,-4-1 0 0 0,5 1 0 0 0,-5 4 0 0 0,4 1 0 0 0,7 2 0 0 0,-3 1 0 0 0,-10 8 0 0 0,-5-5 0 0 0,6-2 0 0 0,9-7 0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2"/>
    </inkml:context>
    <inkml:brush xml:id="br0">
      <inkml:brushProperty name="width" value="0.06" units="cm"/>
      <inkml:brushProperty name="height" value="0.06" units="cm"/>
      <inkml:brushProperty name="color" value="#6ABF4B"/>
    </inkml:brush>
  </inkml:definitions>
  <inkml:trace contextRef="#ctx0" brushRef="#br0">153 2278 6723,'-2'6'3058,"0"-1"-1888,2-3-1,-1 1-449,1-3-91,-1 3-179,0-2 90,-1 1-1,0-1-89,-1 0-90,3-1-180,-4 1 0,2-1 90,-5-3-180,1 0-90,-2-4 0,4 1 179,-1-5-89,2 1 180,-3-10-90,3 6 0,-3-6 0,1 3 0,-1-2-90,-1-1 90,0-1-90,0-2-90,-2-10 0,3 6 0,-2-21 0,5 18 0,-1-11 0,2 13 0,0-2 0,-1 3 0,0 0 90,0 1-90,0 2 0,0 0 0,1-7 0,1 8 0,1-15 0,3 16-90,5-17 90,-2 16 0,4-7 0,-2 9 0,0 2 0,1 0 0,0 1 0,0 1 0,1 1 0,1 1 0,1 1 90,1 0-90,0-1 0,11-8 0,-5 5 0,7-7 90,-7 6-90,1 1 0,0-1 0,0 1 0,-2 0 0,0 1 0,-2-1 0,5-6 0,-5 5 0,8-12 0,-11 13 0,8-14 0,-9 12 0,8-14 89,-10 13-89,7-16 0,-9 15 90,3-16-90,-6 16 0,-1-7 0,-2 9 0,0-10 0,0 8 90,2-16 0,-2 16 0,1-14-90,-1 16 180,-1-11-180,-1 14 90,-1-4-90,0 8 90,-3-14 0,1 9-90,-2-10 90,2 12 0,-3-7 0,0 7 0,-4-11 0,2 12 90,-7-11-180,4 10 180,-9-14-90,7 10-1,-5-6 1,6 8 90,-11-15-90,10 13-90,-7-10 0,13 17 0,2-2-90,1 3-90,2-6 1,1 10-541,2-7 0,-1 10-2698,1-4 1260,-1 6-1440,1 1 1978,-2-6 1620,4-8 0,2-4 0,4-6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2:28:54.350"/>
    </inkml:context>
    <inkml:brush xml:id="br0">
      <inkml:brushProperty name="width" value="0.1" units="cm"/>
      <inkml:brushProperty name="height" value="0.1" units="cm"/>
      <inkml:brushProperty name="color" value="#00A0D7"/>
    </inkml:brush>
  </inkml:definitions>
  <inkml:trace contextRef="#ctx0" brushRef="#br0">33676 9871 16383 0 0,'0'-6'0'0'0,"0"-4"0"0"0,0-6 0 0 0,0-7 0 0 0,0-7 0 0 0,-7-7 0 0 0,-16-5 0 0 0,-14-3 0 0 0,-20-3 0 0 0,-7 7 0 0 0,3 11 0 0 0,-4 1 0 0 0,1 7 0 0 0,4 7 0 0 0,-4 5 0 0 0,1 6 0 0 0,-4 2 0 0 0,-9 2 0 0 0,-8 1 0 0 0,-1 0 0 0 0,4 1 0 0 0,2-1 0 0 0,1 8 0 0 0,-3-2 0 0 0,4-2 0 0 0,16 6 0 0 0,9 2 0 0 0,7-3 0 0 0,3 6 0 0 0,1-1 0 0 0,-9 6 0 0 0,5 7 0 0 0,1 7 0 0 0,5-3 0 0 0,1 1 0 0 0,0 3 0 0 0,6 2 0 0 0,0 3 0 0 0,-1-5 0 0 0,4-1 0 0 0,0-7 0 0 0,-4-8 0 0 0,5 0 0 0 0,-1-3 0 0 0,-4-4 0 0 0,5 3 0 0 0,-1-2 0 0 0,-4-2 0 0 0,1 4 0 0 0,-7 0 0 0 0,-4-4 0 0 0,-10-3 0 0 0,-5-3 0 0 0,-3 1 0 0 0,0-1 0 0 0,3-1 0 0 0,8-2 0 0 0,4-1 0 0 0,3 0 0 0 0,0-2 0 0 0,0 0 0 0 0,0 0 0 0 0,-1-1 0 0 0,-1 1 0 0 0,0 0 0 0 0,0 0 0 0 0,3 0 0 0 0,6 0 0 0 0,4 0 0 0 0,0 0 0 0 0,-2-8 0 0 0,-3-10 0 0 0,-3-2 0 0 0,-2-6 0 0 0,-3-2 0 0 0,0-3 0 0 0,-1-2 0 0 0,0 2 0 0 0,-1-6 0 0 0,1 4 0 0 0,0 3 0 0 0,4 7 0 0 0,5 7 0 0 0,9-1 0 0 0,2-5 0 0 0,2-3 0 0 0,1 0 0 0 0,4 3 0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2:28:54.351"/>
    </inkml:context>
    <inkml:brush xml:id="br0">
      <inkml:brushProperty name="width" value="0.1" units="cm"/>
      <inkml:brushProperty name="height" value="0.1" units="cm"/>
      <inkml:brushProperty name="color" value="#00A0D7"/>
    </inkml:brush>
  </inkml:definitions>
  <inkml:trace contextRef="#ctx0" brushRef="#br0">29719 9172 16383 0 0,'-3'0'0'0'0,"-4"0"0"0"0,-10 0 0 0 0,-8 0 0 0 0,-8 0 0 0 0,-6 0 0 0 0,0 0 0 0 0,3 8 0 0 0,-1 2 0 0 0,3-1 0 0 0,3-1 0 0 0,-1-2 0 0 0,-3 5 0 0 0,-3 1 0 0 0,-2-1 0 0 0,-4-3 0 0 0,4-3 0 0 0,3-2 0 0 0,9 6 0 0 0,1 2 0 0 0,-3-1 0 0 0,-3-3 0 0 0,-5 6 0 0 0,-3 0 0 0 0,2-1 0 0 0,-1-4 0 0 0,-1-3 0 0 0,6 6 0 0 0,6 1 0 0 0,3-2 0 0 0,-1-2 0 0 0,4 3 0 0 0,11 5 0 0 0,16 8 0 0 0,15 8 0 0 0,8 6 0 0 0,3-4 0 0 0,-3-3 0 0 0,-6-4 0 0 0,-7 2 0 0 0,2-4 0 0 0,-2 1 0 0 0,-3 4 0 0 0,4-2 0 0 0,0 0 0 0 0,5 5 0 0 0,-1 3 0 0 0,0-4 0 0 0,1-7 0 0 0,4-1 0 0 0,-1 4 0 0 0,3-3 0 0 0,-3 2 0 0 0,2 4 0 0 0,5 5 0 0 0,5 4 0 0 0,4-6 0 0 0,-4-7 0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2:28:54.352"/>
    </inkml:context>
    <inkml:brush xml:id="br0">
      <inkml:brushProperty name="width" value="0.1" units="cm"/>
      <inkml:brushProperty name="height" value="0.1" units="cm"/>
      <inkml:brushProperty name="color" value="#00A0D7"/>
    </inkml:brush>
  </inkml:definitions>
  <inkml:trace contextRef="#ctx0" brushRef="#br0">38334 15707 16383 0 0,'0'-7'0'0'0,"0"-9"0"0"0,0-9 0 0 0,0-8 0 0 0,1-5 0 0 0,-1-2 0 0 0,7-4 0 0 0,12-3 0 0 0,17 6 0 0 0,7 3 0 0 0,-1-1 0 0 0,10-1 0 0 0,3 6 0 0 0,1 1 0 0 0,-2-1 0 0 0,-3 4 0 0 0,-1 1 0 0 0,-6 4 0 0 0,-7 7 0 0 0,-1 6 0 0 0,-8-2 0 0 0,0 1 0 0 0,-5-5 0 0 0,-3 0 0 0 0,3 4 0 0 0,-3-3 0 0 0,-5 0 0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2:28:54.353"/>
    </inkml:context>
    <inkml:brush xml:id="br0">
      <inkml:brushProperty name="width" value="0.1" units="cm"/>
      <inkml:brushProperty name="height" value="0.1" units="cm"/>
      <inkml:brushProperty name="color" value="#00A0D7"/>
    </inkml:brush>
  </inkml:definitions>
  <inkml:trace contextRef="#ctx0" brushRef="#br0">38939 14558 16383 0 0,'4'0'0'0'0,"6"0"0"0"0,8 0 0 0 0,9 0 0 0 0,8 8 0 0 0,9 2 0 0 0,9 8 0 0 0,4 0 0 0 0,7-2 0 0 0,1-4 0 0 0,2 3 0 0 0,0 0 0 0 0,-3-3 0 0 0,-4-4 0 0 0,-13 5 0 0 0,-7 0 0 0 0,-9 2 0 0 0,-11 0 0 0 0,-16-1 0 0 0,-9 5 0 0 0,-12-2 0 0 0,-10-3 0 0 0,0 4 0 0 0,-4-1 0 0 0,3 3 0 0 0,3-2 0 0 0,4 4 0 0 0,-1-2 0 0 0,3 4 0 0 0,5 4 0 0 0,-3-1 0 0 0,1 2 0 0 0,-4 0 0 0 0,1-2 0 0 0,4 4 0 0 0,4-1 0 0 0,5-5 0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4:00:51.450"/>
    </inkml:context>
    <inkml:brush xml:id="br0">
      <inkml:brushProperty name="width" value="0.1" units="cm"/>
      <inkml:brushProperty name="height" value="0.1" units="cm"/>
      <inkml:brushProperty name="color" value="#00A0D7"/>
    </inkml:brush>
  </inkml:definitions>
  <inkml:trace contextRef="#ctx0" brushRef="#br0">8861 10679 16383 0 0,'6'0'0'0'0,"14"-12"0"0"0,23-4 0 0 0,28 0 0 0 0,14-9 0 0 0,6 0 0 0 0,5-2 0 0 0,5 3 0 0 0,-9 0 0 0 0,-1 4 0 0 0,-4-1 0 0 0,-5 3 0 0 0,-3 5 0 0 0,-16-2 0 0 0,-12 2 0 0 0,4 3 0 0 0,4 4 0 0 0,-1 2 0 0 0,2 8 0 0 0,-4 3 0 0 0,-11 8 0 0 0,-6 0 0 0 0,-11 4 0 0 0,2-1 0 0 0,-3 2 0 0 0,-1-2 0 0 0,2-4 0 0 0,-4 2 0 0 0,0-3 0 0 0,-4 4 0 0 0,0-2 0 0 0,4-3 0 0 0,-3 3 0 0 0,2 4 0 0 0,-4 6 0 0 0,1 4 0 0 0,-2 4 0 0 0,-5 2 0 0 0,2 8 0 0 0,5 2 0 0 0,-2 0 0 0 0,-3-2 0 0 0,-5 5 0 0 0,-4-1 0 0 0,-2-1 0 0 0,3-9 0 0 0,1-4 0 0 0,0-2 0 0 0,3 0 0 0 0,1 1 0 0 0,-2 1 0 0 0,-3 1 0 0 0,4 1 0 0 0,0 1 0 0 0,-2 6 0 0 0,4-4 0 0 0,-1-2 0 0 0,-2-1 0 0 0,-3 0 0 0 0,-2-1 0 0 0,4-5 0 0 0,0-2 0 0 0,-1 1 0 0 0,4-4 0 0 0,0-1 0 0 0,-2 3 0 0 0,-3 2 0 0 0,-2 3 0 0 0,-2 3 0 0 0,-2 1 0 0 0,17 19 0 0 0,7 7 0 0 0,-3-1 0 0 0,9-4 0 0 0,-2-6 0 0 0,7-11 0 0 0,-3-7 0 0 0,6-2 0 0 0,-5 0 0 0 0,5 1 0 0 0,-4 8 0 0 0,-2-4 0 0 0,-1 0 0 0 0,1-7 0 0 0,7 4 0 0 0,8 3 0 0 0,3 2 0 0 0,-1-6 0 0 0,-3-2 0 0 0,-4 1 0 0 0,-2-6 0 0 0,-3-6 0 0 0,-1-6 0 0 0,5 7 0 0 0,8 0 0 0 0,2-3 0 0 0,-2 2 0 0 0,-4-2 0 0 0,-3-4 0 0 0,-3-4 0 0 0,-1 3 0 0 0,3-1 0 0 0,9 5 0 0 0,6-1 0 0 0,1 4 0 0 0,2 5 0 0 0,4-2 0 0 0,-3-4 0 0 0,-7 1 0 0 0,-5-3 0 0 0,-5-3 0 0 0,-4-4 0 0 0,-3-4 0 0 0,-1-2 0 0 0,5-1 0 0 0,9-2 0 0 0,1 0 0 0 0,4 1 0 0 0,0-1 0 0 0,-4 1 0 0 0,-5-1 0 0 0,-3 1 0 0 0,-4 0 0 0 0,5 0 0 0 0,0 0 0 0 0,0 0 0 0 0,-3 0 0 0 0,-1 0 0 0 0,-1 0 0 0 0,-2 0 0 0 0,-1 0 0 0 0,0 0 0 0 0,6 0 0 0 0,2 0 0 0 0,12 0 0 0 0,3 0 0 0 0,9 0 0 0 0,6 0 0 0 0,2 0 0 0 0,1 0 0 0 0,0 0 0 0 0,-2 0 0 0 0,-6 0 0 0 0,-10 0 0 0 0,-8 0 0 0 0,-7 0 0 0 0,-5 0 0 0 0,-2 0 0 0 0,-2 0 0 0 0,6 0 0 0 0,1 0 0 0 0,1 0 0 0 0,-2 0 0 0 0,-1 0 0 0 0,-1 0 0 0 0,-2-12 0 0 0,6-5 0 0 0,1 2 0 0 0,0 2 0 0 0,-2 4 0 0 0,5 4 0 0 0,0-11 0 0 0,-2-1 0 0 0,-2 1 0 0 0,-2 4 0 0 0,-3 4 0 0 0,0 3 0 0 0,-8-3 0 0 0,-2-1 0 0 0,6 1 0 0 0,3 2 0 0 0,2 3 0 0 0,1 1 0 0 0,5 1 0 0 0,-5 0 0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4:00:51.451"/>
    </inkml:context>
    <inkml:brush xml:id="br0">
      <inkml:brushProperty name="width" value="0.1" units="cm"/>
      <inkml:brushProperty name="height" value="0.1" units="cm"/>
      <inkml:brushProperty name="color" value="#00A0D7"/>
    </inkml:brush>
  </inkml:definitions>
  <inkml:trace contextRef="#ctx0" brushRef="#br0">14064 12036 16383 0 0,'6'0'0'0'0,"9"0"0"0"0,7 6 0 0 0,6 3 0 0 0,11-2 0 0 0,5 6 0 0 0,1-1 0 0 0,-1 5 0 0 0,-2-1 0 0 0,-1-3 0 0 0,3 2 0 0 0,2-1 0 0 0,-2-3 0 0 0,-1-4 0 0 0,-3-2 0 0 0,5 3 0 0 0,6 1 0 0 0,-4 5 0 0 0,-6 0 0 0 0,-8 4 0 0 0,-11 4 0 0 0,-14 0 0 0 0,-16-5 0 0 0,-6 1 0 0 0,-6-2 0 0 0,-1 2 0 0 0,-2-2 0 0 0,-4-4 0 0 0,3 2 0 0 0,0 0 0 0 0,-9-4 0 0 0,1 9 0 0 0,0 2 0 0 0,0-4 0 0 0,4 3 0 0 0,2-3 0 0 0,5 2 0 0 0,-7-2 0 0 0,2 2 0 0 0,6 4 0 0 0,-1-2 0 0 0,-2-5 0 0 0,2 2 0 0 0,-1-3 0 0 0,3 3 0 0 0,-1-3 0 0 0,-4-3 0 0 0,3 3 0 0 0,4-2 0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4"/>
    </inkml:context>
    <inkml:brush xml:id="br0">
      <inkml:brushProperty name="width" value="0.06" units="cm"/>
      <inkml:brushProperty name="height" value="0.06" units="cm"/>
      <inkml:brushProperty name="color" value="#6ABF4B"/>
    </inkml:brush>
  </inkml:definitions>
  <inkml:trace contextRef="#ctx0" brushRef="#br0">550 147 6633,'-2'-2'2609,"0"0"-1620,2-1-179,0 1-361,1-3-89,2 0-90,0-1 90,1-1 0,-1 1-1,0 2-89,-1-1 630,-3-6-540,0 4 89,-4-10-179,2 10 90,-3-6-90,1 6 90,-4-4-180,2 5-1,-4 0 1,3 3 180,-5 0-270,2 1 180,-7-1-180,7 1 0,-3 0 0,4 2 0,-1 0 90,0 1-90,-1 0-1,0 2 91,-9 3-90,5 0 0,-6 2 0,7-1 0,-5 4 0,4-2 0,-9 7-90,10-5 180,-9 7-180,10-6 180,-11 9-180,10-8 90,-11 12 0,10-9-90,-3 6 0,6-6 180,-4 9-180,5-5 90,-6 15 0,8-14 0,-4 18-90,8-15 0,0 17-90,6-17 90,5 16 0,1-18 0,9 13 0,-3-16 0,6 5 0,-4-10 0,11 5 0,-6-7 0,20 3 0,-15-9 0,23-4 0,-17-6 0,24-12 0,-21 1 0,11-9 0,-15 3-90,22-24 90,-20 16 0,15-19 0,-26 23 0,0-11 0,-7 9 90,1-19-90,-10 21 90,-6-19-1,-2 20 271,-12-17-180,2 19 0,-8-5 0,2 11 270,-24-5-360,16 8-90,-16-3 90,24 10-90,1 2-90,3 1 90,3 2-90,3 0 0,3 1-180,4 0-899,-1 2 449,2 0-1889,5 6 91,0-4-1260,5 6 2159,6-5-1169,15 0 2788,4-4 0,7-2 0,-8-5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5"/>
    </inkml:context>
    <inkml:brush xml:id="br0">
      <inkml:brushProperty name="width" value="0.06" units="cm"/>
      <inkml:brushProperty name="height" value="0.06" units="cm"/>
      <inkml:brushProperty name="color" value="#6ABF4B"/>
    </inkml:brush>
  </inkml:definitions>
  <inkml:trace contextRef="#ctx0" brushRef="#br0">308 77 7623,'6'-5'3418,"-1"1"-2339,1-1-269,-2 0-181,0 0-179,-2 0 0,0 1-1,-2 0 91,0-2-90,-1 2-90,-1-2-90,-2 3-1,-2-1 1,0 0-90,-1 1 0,0 0 0,-2 0 0,-1 1-90,-1 1 90,0 0-90,-1 2 90,-1 2-91,-1 0 1,0 2 0,-2 1 90,0 1-90,1 1 0,-2 2 0,2 1 0,0 2 0,0 2 0,1 2-90,1 2 90,0 1 0,2 2 0,-8 22 0,8-14-90,-3 15 90,10-21-90,2 0 0,3 1 90,2 0-90,3 0 0,3-1 0,2 0 0,4-1 0,4-2 0,3-1 0,18 1 0,-6-7 0,14 0 0,-12-10 0,32-11 0,-26-2 0,23-7 0,-35 1 90,9-11-90,-11 5 0,12-21 0,-21 15 0,6-21 90,-16 19 0,-3-20 89,-8 20 1,-6-8 0,-3 11 180,-13-8-90,3 9 0,-24-12-90,16 20-1,-21-5-179,23 13 0,-13-2 0,21 7 0,-2-2 0,9 2-179,-2 0-1,6 1-90,-2 0-90,6 3-899,3 0 269,-2 0-3237,0 2 2248,1-1-1619,-2 5 1979,3-5 1619,0 8 0,2-8 0,1 4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3"/>
    </inkml:context>
    <inkml:brush xml:id="br0">
      <inkml:brushProperty name="width" value="0.06" units="cm"/>
      <inkml:brushProperty name="height" value="0.06" units="cm"/>
      <inkml:brushProperty name="color" value="#E2231A"/>
    </inkml:brush>
  </inkml:definitions>
  <inkml:trace contextRef="#ctx0" brushRef="#br0">740 142 6183,'-5'-6'3329,"1"1"-2070,6 0 0,-2 2-179,3-5-721,-5 2 1,-1-1 0,0 0-90,1 0 90,-2 1-1,2-1 1,-3 0-90,0 0 629,-13-8-539,5 6-180,-10-5 90,7 7-90,-1 1 0,-2 1 0,-1 2 0,-2 2-90,-1 0-1,0 2 1,-1 1 0,-1 0 0,-1 2 90,-13 4-90,9 0 90,-22 8-180,22-4 180,-18 12-180,21-8 90,-17 16 0,19-10 0,-15 20-90,17-14 90,-5 10 0,11-11 90,-2 25-180,10-18 0,-1 18 90,11-23-90,2 0 90,3 0-90,17 29 89,-5-22-89,27 33 0,-15-39 0,13 8 0,-8-15 0,3-1 0,4-2 0,1-1 0,22 2 0,-14-7-89,37-2-1,-36-12 90,34-13-90,-38-2 90,26-21 0,-36 11-90,8-12 90,-20 10 0,4-15 0,-9 9 90,4-25-90,-17 23 0,-8-27 90,-8 23 179,-22-28-89,5 27 180,-29-24-180,17 29 180,-30-15-270,26 26 0,-10-5 0,18 13-90,-7-2 0,13 6-270,-7-5 0,21 9-809,0-1 449,10 4-1889,3-2-89,0 5-2789,2-2 3778,4 2 360,0 0 1259,12-5 0,-5 1 0,4-3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6"/>
    </inkml:context>
    <inkml:brush xml:id="br0">
      <inkml:brushProperty name="width" value="0.06" units="cm"/>
      <inkml:brushProperty name="height" value="0.06" units="cm"/>
      <inkml:brushProperty name="color" value="#6ABF4B"/>
    </inkml:brush>
  </inkml:definitions>
  <inkml:trace contextRef="#ctx0" brushRef="#br0">43 120 6273,'-13'2'3329,"3"-1"-2160,2 0 90,5-1-90,-1-2-719,2 0-90,4-3 0,1 0 90,2-1-1,1 0 91,1 0-90,0 0-90,0 1-1,0 1-89,0 1-90,-1 2 0,1 1 0,-1 2-90,2 2 90,2 8-90,-5-4 90,1 9-91,-6-9-89,-3 1 90,-2-3-90,-1-2 0,0 0 0,-1-1 0,-1-1 0,0-3 0,0-2 0,-3-7-90,4 0 90,-1-12-89,6 7 89,6-11 0,1 12-90,4-1 90,0 7 0,0 2 90,1 2-90,-1 3 89,-1 2 1,0 2 90,-1 4 90,0 8-180,-1-3 90,-3 13-90,-4-11 0,-6 7-90,-2-11 0,-3 2 0,2-6 0,1-2 0,-1-2 0,2-3-90,1-2 90,1-3 0,1-2-180,3-7 180,3 2-90,7-10 0,0 10 90,12-8 0,-6 12 0,5-2 90,-5 8 90,0 4-90,-4 2 180,-4 11-180,-6-3 0,-9 11-90,-1-8 90,-12 8-90,7-10 0,-11 3 0,11-10-90,-5-2 90,12-6-90,0-3 90,6-4-180,11-16 180,-1 8-90,8-10 90,-2 14 0,8 0 90,-5 4 90,10 2-90,-15 9 180,-1 11-91,-12 1 91,-11 18-180,-2-11 0,-6 6 0,4-11 0,-11 2-90,11-10 0,-7 0 0,15-10-90,2-10 90,3 0-270,6-15 0,3 9-539,13-15 89,-5 17-449,6-3-810,-7 12-3778,1 7 4048,-2 1 1709,7 7 0,-4-3 0,6 2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7"/>
    </inkml:context>
    <inkml:brush xml:id="br0">
      <inkml:brushProperty name="width" value="0.06" units="cm"/>
      <inkml:brushProperty name="height" value="0.06" units="cm"/>
      <inkml:brushProperty name="color" value="#6ABF4B"/>
    </inkml:brush>
  </inkml:definitions>
  <inkml:trace contextRef="#ctx0" brushRef="#br0">87 143 6453,'-11'-1'4048,"1"-2"-2609,4-3 90,1 0-90,2-1-809,0 0-180,2-1-90,5 0-90,3-1-1,3-2 361,8-3-450,-3 4 360,11-2-361,-13 9 91,4 7-180,-11 5 90,-4 17-90,-5-5-90,-10 16 0,2-14 90,-6 3-90,5-10 0,-7-1 0,5-7 0,-8-4 0,10-8 90,-4-12 0,9 1 0,4-16 0,6 12 90,11-10-90,-1 15 0,6-3 90,-5 11-90,0 1 89,-1 4-89,-1 3 0,-1 3 90,-2 2-90,-1 3 90,-3 6-90,-3-3-90,-2 2 90,-4-6-90,-2-1 90,-2-2-90,-2-2 0,-1-1-90,-8-4 90,5-1 0,-5-4-90,8-1 90,1-3-90,3-2 90,3-1-90,3-2 0,4-1 90,1-1-90,9-5 0,-2 7 90,9-5 0,-7 13 0,4 2 90,-9 8 0,-2 11 0,-6-1 0,-3 9 0,-4-5-90,-3 2 90,-2-2-90,-1 0 90,-7 1-90,6-7 0,-7 1 0,10-10-90,1-8 0,7-2 90,6-15-90,3 5 90,5-7 0,1 7 0,4-3 0,-5 8 0,1 1-90,-8 8-450,-4 8 1,-2 1-1620,-4 9-450,2-6-1438,-5 5 2248,3-7-1259,-2 3 3058,4-5 0,1 0 0,3-4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8"/>
    </inkml:context>
    <inkml:brush xml:id="br0">
      <inkml:brushProperty name="width" value="0.06" units="cm"/>
      <inkml:brushProperty name="height" value="0.06" units="cm"/>
      <inkml:brushProperty name="color" value="#6ABF4B"/>
    </inkml:brush>
  </inkml:definitions>
  <inkml:trace contextRef="#ctx0" brushRef="#br0">267 165 6183,'-6'3'3508,"1"-2"-2158,5-6-1,-1 2-180,1-4-629,0 7-90,-1-3-91,-1 2-89,1 0-90,-1-1 90,0 1 0,1 0-90,-4 1 0,1 1 0,-2 1 0,0 1-1,1 0 1,-1 2 0,0 0 0,-1 1 0,0 0 0,-1 1 0,0 1 0,-1 0-90,1 1 90,-2 1-91,1 0 271,-8 11-270,6-7-90,-6 7 90,9-8 0,1-1 0,-1 1 0,2-1 0,-1 1-90,1 1 90,0-1 0,1 0-90,0 0 90,0 1 0,-2 6 0,2-5 0,-4 13-90,5-12 0,-1 12 0,3-10 90,0 12-90,3-12 90,1 14-90,0-13 179,4 13-179,-2-13 180,3 14-180,-1-12 90,1 5 0,0-8 0,4 8-90,-1-5 90,12 12 0,-7-14 0,16 12-90,-11-14 180,17 8-90,-13-12-90,7 4 90,-10-7-90,13 5 90,-7-4-90,25 6 0,-17-9 0,32 2 0,-24-6 0,36-3 0,-30-1 0,14-4 0,-20-1 0,33-9 0,-29 3 0,26-8 0,-36 5 90,16-10-90,-13 5 0,24-15 0,-29 13 0,18-13 90,-24 13-90,18-15 90,-21 14 0,13-17-90,-17 15 90,3-7-1,-11 10-89,0-10 90,-6 6-90,-1-19 90,-8 17-90,-5-21 0,-2 20 90,-8-19-90,4 20 0,-12-19 0,8 18 0,-5-9 0,4 10 0,-7-10 0,6 9 90,-14-15-90,15 20 90,-12-10-90,14 16 0,-8-6 0,11 11 0,-5-5-180,9 8 0,-1 1-179,5 4-1170,3 2 539,0 1-3238,-2 3 2160,2-1-1710,-3 6 2159,4-6 1619,0 11 0,0-10 0,2 4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9"/>
    </inkml:context>
    <inkml:brush xml:id="br0">
      <inkml:brushProperty name="width" value="0.06" units="cm"/>
      <inkml:brushProperty name="height" value="0.06" units="cm"/>
      <inkml:brushProperty name="color" value="#6ABF4B"/>
    </inkml:brush>
  </inkml:definitions>
  <inkml:trace contextRef="#ctx0" brushRef="#br0">12 81 6273,'-6'0'3778,"2"-1"-2429,3 0 181,1-3-271,3 0-450,1-2-179,0 0-90,1 1-1,-1 0-89,1 0 0,-1 1 0,1 0-91,-3 3 1,4-1-90,-1 3 0,1 1 180,5 6-270,-2 0 89,8 12-179,-7-5 180,9 15-180,-8-12-90,3 8 90,-4-8-90,-1 0 90,0 0-90,1 0 0,1 0 90,6 5-90,-4-7 0,5 4 90,-6-9-90,-1-2 0,-1-2 0,0-2 90,-2-1-90,-1-2 0,-2-1 0,3-1 0,-2-1 0,4-2 0,-1-1 0,0-2 0,2-2 90,2-2-90,0-2 0,1-1 0,2-4 0,0 0 0,0-3 0,-1 0 0,0-2 0,5-9 0,-5 7 0,8-13 0,-11 17 0,6-7 0,-9 14 0,2-3 0,-6 8 0,0 1 0,-2 4-180,0 0-90,-1 1-719,1-1 89,-3 3-5126,-1-1 4137,-3 5 90,-3 1 180,-1 3 1619,-1-1 0,4-2 0,1-2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0"/>
    </inkml:context>
    <inkml:brush xml:id="br0">
      <inkml:brushProperty name="width" value="0.06" units="cm"/>
      <inkml:brushProperty name="height" value="0.06" units="cm"/>
      <inkml:brushProperty name="color" value="#6ABF4B"/>
    </inkml:brush>
  </inkml:definitions>
  <inkml:trace contextRef="#ctx0" brushRef="#br0">231 5 11490,'-2'-3'2249,"0"1"-1889,0 2 0,0 1 89,-2-1-89,2 1 90,-1 0-180,0 0 90,-1 2-90,-2 1-1,0 0 1,0 1 270,-6 8-450,4-3 180,-9 10-180,9-8 179,-6 10-179,5-8 90,-5 14-90,6-10 180,-8 17-180,6-13 0,-3 11 0,3-9 90,-2 13-90,3-8 0,-5 24 0,8-21 90,0 27-90,4-23 0,3 27-1,1-24 91,5 27-90,-2-28 0,5 10 0,-2-17 0,2-1-90,1-1 90,1-3 0,1 0-90,2-2 0,2 0 0,11 8 0,-5-9 0,18 14-90,-17-16-90,14 10-90,-17-15-89,3 3-181,-10-9-1619,2-2-359,-7-3-1350,0-2 2069,-3-5 1799,18-29 0,-5 8 0,14-25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1"/>
    </inkml:context>
    <inkml:brush xml:id="br0">
      <inkml:brushProperty name="width" value="0.06" units="cm"/>
      <inkml:brushProperty name="height" value="0.06" units="cm"/>
      <inkml:brushProperty name="color" value="#6ABF4B"/>
    </inkml:brush>
  </inkml:definitions>
  <inkml:trace contextRef="#ctx0" brushRef="#br0">13 20 6363,'-7'2'3958,"2"-3"-2429,10-2 0,1-2 0,4-1-719,-2 3-90,1 1-181,2 1 1,2 0-90,3 1-1,1 2-89,1 1-90,1 2 450,15 13-540,-12-5 179,17 16-179,-22-13 0,4 7-90,-9-4 90,0 1-90,-1 3 0,-2 2 0,-1 3 0,-1 1 0,0 1 0,2 16-90,-2-11 90,4 24-90,-6-24 90,1 22-90,-3-23 0,-1 22 0,-1-24 0,-1 20 0,-1-22 0,0 7 0,-1-13 0,-4 8 0,-1-10 90,-10 14-90,3-16 0,-13 14 0,9-15-90,-5 7 90,7-7 0,-6 12 0,8-12 0,-4 8 0,10-15-90,-1 1 0,2-3-630,-3 2 91,7-7-1530,-1-1-90,2-3-1979,0-1 2340,-3-4-1261,-1-9 3149,1 1 0,0-9 0,3 6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2"/>
    </inkml:context>
    <inkml:brush xml:id="br0">
      <inkml:brushProperty name="width" value="0.06" units="cm"/>
      <inkml:brushProperty name="height" value="0.06" units="cm"/>
      <inkml:brushProperty name="color" value="#6ABF4B"/>
    </inkml:brush>
  </inkml:definitions>
  <inkml:trace contextRef="#ctx0" brushRef="#br0">2 109 9152,'0'-5'3598,"1"2"1169,-1 3-4587,1 6-90,-2-2 0,2 6 0,-2-1 0,0-1 0,0 2 0,1 3-90,-1-1 90,1 7-90,1-7 89,-1 11 1,0-8 0,0 6-90,0-5 180,4 30-90,-1-23-90,4 23 90,-3-31-90,1 1 0,4 5 90,-1-5-90,3 3 0,-2-8-90,7 3 90,-3-6 0,10 2 90,-9-7-90,9-2 0,-9-4 0,8-6 0,-9-1 0,10-11-90,-10 5-90,10-16 90,-10 11-90,8-18 90,-9 14 1,3-9 89,-6 10-90,3-12 0,-4 8 90,3-17 0,-5 20 0,-2-14-90,-2 18 90,-1-4 0,0 10 90,1-8-90,-1 12 90,2-6-90,-3 14 179,2 0-89,-2 1 450,1 1-540,-1 5 90,-1-4-90,1 4 90,0-4-90,-1 1 90,0 0 0,-2 3 0,0 0 90,-3 3-180,1-1 180,-3 4-180,3-3 90,-4 8-90,3-6 90,-2 6 0,1-4-90,-1 2 89,0 0 1,-2 2 0,1 0-90,-1 0 90,1 0 0,1-1-90,0-1 0,1-1 90,-2 0-90,2-4 0,1 0 0,2-5 0,1-3 0,-1 0-90,-2-5 90,1 1-90,-3-6 90,3 2 0,-3-6 0,2 5 0,-3-4 0,3 5 0,-4-2 0,4 4 0,-3-1 0,3 3 0,-6-4-90,4 2 90,-8-3-90,6 5-269,-3-2 89,7 3-720,0 0 1,5 0-2789,0-2 1979,1 3-1619,0-8 1889,3-4 1529,12-11 0,0 0 0,9-1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8"/>
    </inkml:context>
    <inkml:brush xml:id="br0">
      <inkml:brushProperty name="width" value="0.06" units="cm"/>
      <inkml:brushProperty name="height" value="0.06" units="cm"/>
      <inkml:brushProperty name="color" value="#6ABF4B"/>
    </inkml:brush>
  </inkml:definitions>
  <inkml:trace contextRef="#ctx0" brushRef="#br0">13 53 14099,'-4'4'1709,"-1"0"-1259,4 0-1,-1 0-89,2 0-90,-1-1 0,1 3 0,0 0-90,0 3-90,0-1 90,1 2-91,0 7 1,1-4 180,4 18-270,-2-12 90,2 8 0,-2-10 0,2 9 0,-2-7-90,5 13 0,-4-15 90,5 11-90,-4-14-90,5 7 90,-4-11 0,9 5 0,-6-9 0,5 1 0,-4-6 0,1 0 0,1-2 0,0-2 90,13-10-90,-10 3 0,10-9-90,-14 5 90,6-7 0,-5 3-90,7-13 0,-10 11-90,6-14 90,-7 12 90,1-5-90,-5 7-90,2-4 91,-3 6 89,2-9-90,-4 13 90,0-6 0,-1 10-90,-1-3 90,-1 5-90,0 0 0,1 3 0,0 2 0,0-1 0,0 2 0,0-2 0,0-2 90,0 4 0,0-3 90,0 4-90,0-2 90,-1 2-90,0-2 90,-1 2 90,0 0-90,0 1 0,0 0 90,-2 1 179,1 2-269,0-1 90,-1 5 0,2-2 270,-6 13-360,3-7 90,-6 15-90,6-12 90,-5 10-91,5-9 91,-6 10-90,5-11 0,-2 2 0,1-6 90,-2 1-180,1-3 90,-4 4-90,6-8 0,-3 2 0,6-5 0,-2 1 0,-1-2 0,1-1 0,-2 0 0,0-1 0,1-1 0,-1 0 0,0-1 0,1 1 0,-3-4 0,2 1-180,-4-8 90,4 5-180,-5-8 1,4 6-181,-5-4 90,6 7-719,-3-2 269,5 5-359,1 1-810,3 2-1439,1-1 1799,3-2 1619,3-6 0,-1 4 0,0-1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9"/>
    </inkml:context>
    <inkml:brush xml:id="br0">
      <inkml:brushProperty name="width" value="0.06" units="cm"/>
      <inkml:brushProperty name="height" value="0.06" units="cm"/>
      <inkml:brushProperty name="color" value="#6ABF4B"/>
    </inkml:brush>
  </inkml:definitions>
  <inkml:trace contextRef="#ctx0" brushRef="#br0">22 22 6453,'-6'1'3868,"0"0"-2699,1 1-359,1 0-4342,3-2 5961,1 0-1120,0 2-859,1 0-1,0 2-179,2-1 0,2 0 0,8 1 3212,-2-3-3392,14-1-90,-8-2 0,16-3 0,-12 1 0,15-4-90,13-2 90,-18 3 0,10-1 0,-31 6 0,-3 2-90,3-1 90,-4 2 0,2 0 0,-2 2-90,0 0 90,-2 1 0,1 0 0,-3-2 0,0 0 0,1 0 0,-1-1 0,0 0 0,-1 0 0,-3 2 0,1-2 0,-5 3 0,0-1 90,-3 1-90,-1 0 90,-3 1-90,-1 0 90,-2 0 0,0 2 0,-2-1 90,-8 5-90,8-3-90,-5 3 90,10-3 89,-3 2-89,4-4 0,-3 5 0,9-7-90,-1 2 90,5-5-90,2 2 0,3-2 0,6 3 0,0-3-90,10 1 90,-6-2-180,11-1 90,-8 0-89,14-2 89,-11 0-90,6-1 180,-8 2-90,6 1 90,-10 1 0,3 2 0,-12 2 0,-3 1 0,1 3 90,-3 1-90,-1-1 0,-2 2 90,-1-4 90,-4 3-91,1-3 1,-4 1 90,0-2 0,-10 3 0,3-2 0,-19 4-180,15-4 90,-9 2-90,11-3-90,-7 1-90,16-4-270,-6 1 91,17-3-721,2-2 181,2 0-2249,1-3 1528,-1 3 1,-1 0 300,-2 2 0,0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0"/>
    </inkml:context>
    <inkml:brush xml:id="br0">
      <inkml:brushProperty name="width" value="0.06" units="cm"/>
      <inkml:brushProperty name="height" value="0.06" units="cm"/>
      <inkml:brushProperty name="color" value="#6ABF4B"/>
    </inkml:brush>
  </inkml:definitions>
  <inkml:trace contextRef="#ctx0" brushRef="#br0">339 11 6813,'-4'3'2968,"3"-2"-1798,-1 0 2158,2-1-2878,0-3-91,-1 1 1,0-2-90,-4 1 0,-1 1 0,-2 1-90,-1 0 89,0 1-179,-2 0 90,-1 1-90,0-1 90,-1 1-180,0-1 90,0 1 0,1-1 0,0 0 0,0-1 90,-6 1-90,3 0 90,-11 2-180,10-1 90,-10 3 0,13-1-90,-3 0 0,8 0 0,2-2 0,0 1 0,3 0 90,-1 0-90,1 0 0,1 0 89,0-1 1,1 2-90,1-3 90,-1 3 0,1-1 0,0 2 0,1 1 0,0-1 90,3 2-90,-1-2 0,4 2 0,-2-2 0,3 1 0,-2-1 0,3 2-90,-2-2 0,3 0 0,-1-3 0,7 0 0,-2-2-90,12 0 90,-10 0 0,9 0 0,-11 2 0,3 0 90,-10 0-180,2 2 90,-7-2 0,0 0-90,-2-1 90,0 3 0,-2 0 0,-1 2 0,-2-1 0,-2 1 0,-1 0 0,-7 2 0,3-1 0,-11 6 0,9-5-90,-11 7 90,11-6 0,-5 4 0,7-2 0,-4 4 0,4-4 0,-5 7 0,9-9 90,-4 6-90,7-7 180,0 5-90,4-4 180,4 4-1,1-3 91,9 4-180,-2-4-90,5 1 90,0-3 0,13 2-180,-6-3 90,20 3-90,-16-6 0,6 1 0,-12-4-90,-2 1 0,-2-2-90,-2 0-180,-3-1-179,-2-1-1,-4 0-1259,1-3 180,-3 1-2519,1-2 2339,-1-2-2428,7-10 4227,-1 1 0,3-6 0,-3 9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4:00:51.231"/>
    </inkml:context>
    <inkml:brush xml:id="br0">
      <inkml:brushProperty name="width" value="0.1" units="cm"/>
      <inkml:brushProperty name="height" value="0.1" units="cm"/>
      <inkml:brushProperty name="color" value="#00A0D7"/>
    </inkml:brush>
  </inkml:definitions>
  <inkml:trace contextRef="#ctx0" brushRef="#br0">12192 6554 16383 0 0,'6'-7'0'0'0,"9"-7"0"0"0,1-8 0 0 0,-2-6 0 0 0,-4-11 0 0 0,-2-5 0 0 0,-10 5 0 0 0,-17-3 0 0 0,-10-1 0 0 0,-8 2 0 0 0,-15-6 0 0 0,1-6 0 0 0,-3 5 0 0 0,1 11 0 0 0,10 6 0 0 0,0 8 0 0 0,-5 8 0 0 0,-7 6 0 0 0,1 5 0 0 0,2 4 0 0 0,4 0 0 0 0,5 2 0 0 0,2 0 0 0 0,3-1 0 0 0,-4-6 0 0 0,-14-21 0 0 0,-4-12 0 0 0,3 0 0 0 0,10 1 0 0 0,8 6 0 0 0,4 3 0 0 0,8-1 0 0 0,-4 6 0 0 0,-2 5 0 0 0,4 7 0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1"/>
    </inkml:context>
    <inkml:brush xml:id="br0">
      <inkml:brushProperty name="width" value="0.06" units="cm"/>
      <inkml:brushProperty name="height" value="0.06" units="cm"/>
      <inkml:brushProperty name="color" value="#6ABF4B"/>
    </inkml:brush>
  </inkml:definitions>
  <inkml:trace contextRef="#ctx0" brushRef="#br0">23 567 6273,'-12'11'3239,"6"-1"-2070,2-4 0,4-2-179,-1-2-361,1-2-359,4-1 0,0 0-90,3-1 180,0-2-180,0-1 89,-1 0 1,1-3 90,7-4-270,-2 0 180,12-10-180,-9 8 90,11-10-90,-12 9 90,7-7-1,-10 9 1,2-5-90,-7 9 0,0-5 0,-3 7-90,0-3 0,-2 3 90,2-3-90,0 3 90,1-6-90,-1 5 180,1-7-90,-2 6 90,0-6-180,-1 5 180,0-6-180,-1 6 90,0-5 0,0 6-90,0-2 90,0 4 0,0-3-1,0 1 1,-1-5 0,0 4 0,0 0 0,0 4-90,1-1 90,-1 0 0,1 0-90,0-1 180,0-1-180,0 1 90,-1-2-90,0 4 90,-2-2 0,1 3 0,-3-1-90,1 5 90,-2-1-90,2 1 0,-2 0-90,2-1-450,0 0 0,3 1-1798,1-3 89,0 1-1259,1 0 1889,1-5-1169,4-5 2788,1 0 0,3-4 0,-2 8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2"/>
    </inkml:context>
    <inkml:brush xml:id="br0">
      <inkml:brushProperty name="width" value="0.06" units="cm"/>
      <inkml:brushProperty name="height" value="0.06" units="cm"/>
      <inkml:brushProperty name="color" value="#6ABF4B"/>
    </inkml:brush>
  </inkml:definitions>
  <inkml:trace contextRef="#ctx0" brushRef="#br0">153 2278 6723,'-2'6'3058,"0"-1"-1888,2-3-1,-1 1-449,1-3-91,-1 3-179,0-2 90,-1 1-1,0-1-89,-1 0-90,3-1-180,-4 1 0,2-1 90,-5-3-180,1 0-90,-2-4 0,4 1 179,-1-5-89,2 1 180,-3-10-90,3 6 0,-3-6 0,1 3 0,-1-2-90,-1-1 90,0-1-90,0-2-90,-2-10 0,3 6 0,-2-21 0,5 18 0,-1-11 0,2 13 0,0-2 0,-1 3 0,0 0 90,0 1-90,0 2 0,0 0 0,1-7 0,1 8 0,1-15 0,3 16-90,5-17 90,-2 16 0,4-7 0,-2 9 0,0 2 0,1 0 0,0 1 0,0 1 0,1 1 0,1 1 0,1 1 90,1 0-90,0-1 0,11-8 0,-5 5 0,7-7 90,-7 6-90,1 1 0,0-1 0,0 1 0,-2 0 0,0 1 0,-2-1 0,5-6 0,-5 5 0,8-12 0,-11 13 0,8-14 0,-9 12 0,8-14 89,-10 13-89,7-16 0,-9 15 90,3-16-90,-6 16 0,-1-7 0,-2 9 0,0-10 0,0 8 90,2-16 0,-2 16 0,1-14-90,-1 16 180,-1-11-180,-1 14 90,-1-4-90,0 8 90,-3-14 0,1 9-90,-2-10 90,2 12 0,-3-7 0,0 7 0,-4-11 0,2 12 90,-7-11-180,4 10 180,-9-14-90,7 10-1,-5-6 1,6 8 90,-11-15-90,10 13-90,-7-10 0,13 17 0,2-2-90,1 3-90,2-6 1,1 10-541,2-7 0,-1 10-2698,1-4 1260,-1 6-1440,1 1 1978,-2-6 1620,4-8 0,2-4 0,4-6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3"/>
    </inkml:context>
    <inkml:brush xml:id="br0">
      <inkml:brushProperty name="width" value="0.06" units="cm"/>
      <inkml:brushProperty name="height" value="0.06" units="cm"/>
      <inkml:brushProperty name="color" value="#E2231A"/>
    </inkml:brush>
  </inkml:definitions>
  <inkml:trace contextRef="#ctx0" brushRef="#br0">740 142 6183,'-5'-6'3329,"1"1"-2070,6 0 0,-2 2-179,3-5-721,-5 2 1,-1-1 0,0 0-90,1 0 90,-2 1-1,2-1 1,-3 0-90,0 0 629,-13-8-539,5 6-180,-10-5 90,7 7-90,-1 1 0,-2 1 0,-1 2 0,-2 2-90,-1 0-1,0 2 1,-1 1 0,-1 0 0,-1 2 90,-13 4-90,9 0 90,-22 8-180,22-4 180,-18 12-180,21-8 90,-17 16 0,19-10 0,-15 20-90,17-14 90,-5 10 0,11-11 90,-2 25-180,10-18 0,-1 18 90,11-23-90,2 0 90,3 0-90,17 29 89,-5-22-89,27 33 0,-15-39 0,13 8 0,-8-15 0,3-1 0,4-2 0,1-1 0,22 2 0,-14-7-89,37-2-1,-36-12 90,34-13-90,-38-2 90,26-21 0,-36 11-90,8-12 90,-20 10 0,4-15 0,-9 9 90,4-25-90,-17 23 0,-8-27 90,-8 23 179,-22-28-89,5 27 180,-29-24-180,17 29 180,-30-15-270,26 26 0,-10-5 0,18 13-90,-7-2 0,13 6-270,-7-5 0,21 9-809,0-1 449,10 4-1889,3-2-89,0 5-2789,2-2 3778,4 2 360,0 0 1259,12-5 0,-5 1 0,4-3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4:00:51.481"/>
    </inkml:context>
    <inkml:brush xml:id="br0">
      <inkml:brushProperty name="width" value="0.1" units="cm"/>
      <inkml:brushProperty name="height" value="0.1" units="cm"/>
      <inkml:brushProperty name="color" value="#00A0D7"/>
    </inkml:brush>
  </inkml:definitions>
  <inkml:trace contextRef="#ctx0" brushRef="#br0">12036 5845 16383 0 0,'0'12'0'0'0,"6"17"0"0"0,8 2 0 0 0,8 4 0 0 0,7-6 0 0 0,4-6 0 0 0,-4 4 0 0 0,6-2 0 0 0,10-6 0 0 0,8 7 0 0 0,2-1 0 0 0,-2-5 0 0 0,-4-6 0 0 0,2-5 0 0 0,4 8 0 0 0,6 1 0 0 0,-2-3 0 0 0,-4-3 0 0 0,-6-4 0 0 0,-5-4 0 0 0,-4-2 0 0 0,-2-1 0 0 0,-2-1 0 0 0,5-1 0 0 0,3 0 0 0 0,-2 0 0 0 0,0 1 0 0 0,-2 0 0 0 0,-1-1 0 0 0,-2 1 0 0 0,0 0 0 0 0,-1 0 0 0 0,0 0 0 0 0,0 0 0 0 0,6 0 0 0 0,2 0 0 0 0,0 0 0 0 0,4 0 0 0 0,1 0 0 0 0,-2 0 0 0 0,-3 0 0 0 0,3 0 0 0 0,0 0 0 0 0,-2 0 0 0 0,-2 0 0 0 0,-3 0 0 0 0,-1 0 0 0 0,4 0 0 0 0,2 0 0 0 0,-2 0 0 0 0,-1 0 0 0 0,5 0 0 0 0,-1 0 0 0 0,-1-6 0 0 0,4-2 0 0 0,0-6 0 0 0,-2 0 0 0 0,-4 1 0 0 0,-2-2 0 0 0,-2 1 0 0 0,-2 3 0 0 0,-1 3 0 0 0,-6-3 0 0 0,3 1 0 0 0,3-5 0 0 0,2 0 0 0 0,-1 4 0 0 0,-5-4 0 0 0,-9-5 0 0 0,-2 1 0 0 0,2 4 0 0 0,-4-2 0 0 0,2 2 0 0 0,3 4 0 0 0,4 3 0 0 0,3 4 0 0 0,2-11 0 0 0,9-2 0 0 0,-4-11 0 0 0,5 0 0 0 0,0 4 0 0 0,-6 1 0 0 0,-4 3 0 0 0,-7 6 0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4:00:51.482"/>
    </inkml:context>
    <inkml:brush xml:id="br0">
      <inkml:brushProperty name="width" value="0.1" units="cm"/>
      <inkml:brushProperty name="height" value="0.1" units="cm"/>
      <inkml:brushProperty name="color" value="#00A0D7"/>
    </inkml:brush>
  </inkml:definitions>
  <inkml:trace contextRef="#ctx0" brushRef="#br0">14417 5510 16383 0 0,'12'0'0'0'0,"11"0"0"0"0,13 0 0 0 0,7 0 0 0 0,2 0 0 0 0,0 0 0 0 0,-2 0 0 0 0,-2 0 0 0 0,-2 0 0 0 0,-1 0 0 0 0,-7 6 0 0 0,3 2 0 0 0,-4 6 0 0 0,-7 7 0 0 0,-14 11 0 0 0,-8 8 0 0 0,-4 2 0 0 0,-2 1 0 0 0,0-2 0 0 0,1-1 0 0 0,1-1 0 0 0,1-1 0 0 0,1-7 0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8:27:37.798"/>
    </inkml:context>
    <inkml:brush xml:id="br0">
      <inkml:brushProperty name="width" value="0.1" units="cm"/>
      <inkml:brushProperty name="height" value="0.1" units="cm"/>
      <inkml:brushProperty name="color" value="#00A0D7"/>
    </inkml:brush>
  </inkml:definitions>
  <inkml:trace contextRef="#ctx0" brushRef="#br0">27153 7017 16383 0 0,'0'3'0'0'0,"0"5"0"0"0,0 5 0 0 0,0 4 0 0 0,0 4 0 0 0,0 3 0 0 0,0 2 0 0 0,0 0 0 0 0,0 1 0 0 0,0 5 0 0 0,0 0 0 0 0,0 1 0 0 0,0-2 0 0 0,0-1 0 0 0,0-2 0 0 0,0-1 0 0 0,0 0 0 0 0,0 3 0 0 0,0 2 0 0 0,0 4 0 0 0,0 5 0 0 0,0 4 0 0 0,0 3 0 0 0,0 3 0 0 0,-4 1 0 0 0,-2 1 0 0 0,0 5 0 0 0,-3 1 0 0 0,0 0 0 0 0,-3-2 0 0 0,1-6 0 0 0,1-7 0 0 0,-1-6 0 0 0,1-6 0 0 0,-2-4 0 0 0,1-1 0 0 0,2-2 0 0 0,-2 0 0 0 0,2-1 0 0 0,-3 6 0 0 0,-4 6 0 0 0,-3 1 0 0 0,-3 3 0 0 0,-3 4 0 0 0,4-1 0 0 0,1 1 0 0 0,-2-3 0 0 0,0 1 0 0 0,-1-2 0 0 0,-2-4 0 0 0,4-3 0 0 0,1-8 0 0 0,4-3 0 0 0,0-1 0 0 0,-1 4 0 0 0,-3 4 0 0 0,-2 0 0 0 0,-6 4 0 0 0,-3 2 0 0 0,-5 2 0 0 0,-1 1 0 0 0,-3 2 0 0 0,1-1 0 0 0,-2-3 0 0 0,2-3 0 0 0,-2-3 0 0 0,-2-1 0 0 0,1-2 0 0 0,-1-1 0 0 0,3-1 0 0 0,-2 1 0 0 0,3-5 0 0 0,3-1 0 0 0,4 0 0 0 0,2-3 0 0 0,2-5 0 0 0,2 1 0 0 0,0-3 0 0 0,0-2 0 0 0,1-3 0 0 0,-1-2 0 0 0,5 2 0 0 0,1 1 0 0 0,0 4 0 0 0,-2 0 0 0 0,-1-2 0 0 0,-1-2 0 0 0,-1 3 0 0 0,-1-1 0 0 0,-4-2 0 0 0,-7-1 0 0 0,-1-2 0 0 0,2-1 0 0 0,1-2 0 0 0,0 0 0 0 0,-1 0 0 0 0,3 0 0 0 0,-3-1 0 0 0,1 1 0 0 0,2 0 0 0 0,-3 0 0 0 0,1 0 0 0 0,-3 0 0 0 0,1 0 0 0 0,-2 0 0 0 0,0 0 0 0 0,4 0 0 0 0,2 0 0 0 0,3-4 0 0 0,4-2 0 0 0,2 1 0 0 0,0 1 0 0 0,1-4 0 0 0,-2 0 0 0 0,1-3 0 0 0,-1 1 0 0 0,-1 1 0 0 0,4-2 0 0 0,2-4 0 0 0,0 2 0 0 0,-2 2 0 0 0,-1-2 0 0 0,-1 2 0 0 0,-1 3 0 0 0,3-2 0 0 0,2 1 0 0 0,4-3 0 0 0,0-3 0 0 0,-2 0 0 0 0,3-1 0 0 0,-1 2 0 0 0,-2 3 0 0 0,2 0 0 0 0,-1 0 0 0 0,3-1 0 0 0,-1 1 0 0 0,2-2 0 0 0,-1 2 0 0 0,2-3 0 0 0,-1 2 0 0 0,-4-1 0 0 0,-2 0 0 0 0,2 2 0 0 0,4 0 0 0 0,4 2 0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8:27:37.799"/>
    </inkml:context>
    <inkml:brush xml:id="br0">
      <inkml:brushProperty name="width" value="0.1" units="cm"/>
      <inkml:brushProperty name="height" value="0.1" units="cm"/>
      <inkml:brushProperty name="color" value="#00A0D7"/>
    </inkml:brush>
  </inkml:definitions>
  <inkml:trace contextRef="#ctx0" brushRef="#br0">24350 9120 16383 0 0,'-4'0'0'0'0,"-1"4"0"0"0,-4 1 0 0 0,-5 0 0 0 0,0 3 0 0 0,-2 1 0 0 0,-3 2 0 0 0,-3 1 0 0 0,-1-3 0 0 0,-2-3 0 0 0,1-1 0 0 0,0-3 0 0 0,0-1 0 0 0,0-1 0 0 0,-1-1 0 0 0,1 1 0 0 0,0-1 0 0 0,0 1 0 0 0,0 0 0 0 0,0-1 0 0 0,5 3 0 0 0,6 3 0 0 0,4 4 0 0 0,9 1 0 0 0,8 3 0 0 0,8-1 0 0 0,1 3 0 0 0,-3 2 0 0 0,2 3 0 0 0,-3 3 0 0 0,1-3 0 0 0,-2 0 0 0 0,-3 1 0 0 0,-3 1 0 0 0,3-3 0 0 0,-2 0 0 0 0,4-4 0 0 0,-1 1 0 0 0,-2 1 0 0 0,3 3 0 0 0,-2 2 0 0 0,-1 2 0 0 0,-3 1 0 0 0,-2 1 0 0 0,-1 0 0 0 0,3-4 0 0 0,1-2 0 0 0,-1 1 0 0 0,0-2 0 0 0,0-4 0 0 0,0-5 0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4"/>
    </inkml:context>
    <inkml:brush xml:id="br0">
      <inkml:brushProperty name="width" value="0.06" units="cm"/>
      <inkml:brushProperty name="height" value="0.06" units="cm"/>
      <inkml:brushProperty name="color" value="#6ABF4B"/>
    </inkml:brush>
  </inkml:definitions>
  <inkml:trace contextRef="#ctx0" brushRef="#br0">550 147 6633,'-2'-2'2609,"0"0"-1620,2-1-179,0 1-361,1-3-89,2 0-90,0-1 90,1-1 0,-1 1-1,0 2-89,-1-1 630,-3-6-540,0 4 89,-4-10-179,2 10 90,-3-6-90,1 6 90,-4-4-180,2 5-1,-4 0 1,3 3 180,-5 0-270,2 1 180,-7-1-180,7 1 0,-3 0 0,4 2 0,-1 0 90,0 1-90,-1 0-1,0 2 91,-9 3-90,5 0 0,-6 2 0,7-1 0,-5 4 0,4-2 0,-9 7-90,10-5 180,-9 7-180,10-6 180,-11 9-180,10-8 90,-11 12 0,10-9-90,-3 6 0,6-6 180,-4 9-180,5-5 90,-6 15 0,8-14 0,-4 18-90,8-15 0,0 17-90,6-17 90,5 16 0,1-18 0,9 13 0,-3-16 0,6 5 0,-4-10 0,11 5 0,-6-7 0,20 3 0,-15-9 0,23-4 0,-17-6 0,24-12 0,-21 1 0,11-9 0,-15 3-90,22-24 90,-20 16 0,15-19 0,-26 23 0,0-11 0,-7 9 90,1-19-90,-10 21 90,-6-19-1,-2 20 271,-12-17-180,2 19 0,-8-5 0,2 11 270,-24-5-360,16 8-90,-16-3 90,24 10-90,1 2-90,3 1 90,3 2-90,3 0 0,3 1-180,4 0-899,-1 2 449,2 0-1889,5 6 91,0-4-1260,5 6 2159,6-5-1169,15 0 2788,4-4 0,7-2 0,-8-5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4:00:51.232"/>
    </inkml:context>
    <inkml:brush xml:id="br0">
      <inkml:brushProperty name="width" value="0.1" units="cm"/>
      <inkml:brushProperty name="height" value="0.1" units="cm"/>
      <inkml:brushProperty name="color" value="#00A0D7"/>
    </inkml:brush>
  </inkml:definitions>
  <inkml:trace contextRef="#ctx0" brushRef="#br0">12269 5392 16383 0 0,'-6'0'0'0'0,"-8"0"0"0"0,-8 0 0 0 0,-7 0 0 0 0,-3 0 0 0 0,-10 0 0 0 0,-4 6 0 0 0,1 3 0 0 0,-5-2 0 0 0,6 6 0 0 0,4-1 0 0 0,3-1 0 0 0,8 3 0 0 0,9 11 0 0 0,14 9 0 0 0,7 3 0 0 0,5 2 0 0 0,12 1 0 0 0,5 0 0 0 0,-3-8 0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5"/>
    </inkml:context>
    <inkml:brush xml:id="br0">
      <inkml:brushProperty name="width" value="0.06" units="cm"/>
      <inkml:brushProperty name="height" value="0.06" units="cm"/>
      <inkml:brushProperty name="color" value="#6ABF4B"/>
    </inkml:brush>
  </inkml:definitions>
  <inkml:trace contextRef="#ctx0" brushRef="#br0">308 77 7623,'6'-5'3418,"-1"1"-2339,1-1-269,-2 0-181,0 0-179,-2 0 0,0 1-1,-2 0 91,0-2-90,-1 2-90,-1-2-90,-2 3-1,-2-1 1,0 0-90,-1 1 0,0 0 0,-2 0 0,-1 1-90,-1 1 90,0 0-90,-1 2 90,-1 2-91,-1 0 1,0 2 0,-2 1 90,0 1-90,1 1 0,-2 2 0,2 1 0,0 2 0,0 2 0,1 2-90,1 2 90,0 1 0,2 2 0,-8 22 0,8-14-90,-3 15 90,10-21-90,2 0 0,3 1 90,2 0-90,3 0 0,3-1 0,2 0 0,4-1 0,4-2 0,3-1 0,18 1 0,-6-7 0,14 0 0,-12-10 0,32-11 0,-26-2 0,23-7 0,-35 1 90,9-11-90,-11 5 0,12-21 0,-21 15 0,6-21 90,-16 19 0,-3-20 89,-8 20 1,-6-8 0,-3 11 180,-13-8-90,3 9 0,-24-12-90,16 20-1,-21-5-179,23 13 0,-13-2 0,21 7 0,-2-2 0,9 2-179,-2 0-1,6 1-90,-2 0-90,6 3-899,3 0 269,-2 0-3237,0 2 2248,1-1-1619,-2 5 1979,3-5 1619,0 8 0,2-8 0,1 4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6"/>
    </inkml:context>
    <inkml:brush xml:id="br0">
      <inkml:brushProperty name="width" value="0.06" units="cm"/>
      <inkml:brushProperty name="height" value="0.06" units="cm"/>
      <inkml:brushProperty name="color" value="#6ABF4B"/>
    </inkml:brush>
  </inkml:definitions>
  <inkml:trace contextRef="#ctx0" brushRef="#br0">43 120 6273,'-13'2'3329,"3"-1"-2160,2 0 90,5-1-90,-1-2-719,2 0-90,4-3 0,1 0 90,2-1-1,1 0 91,1 0-90,0 0-90,0 1-1,0 1-89,0 1-90,-1 2 0,1 1 0,-1 2-90,2 2 90,2 8-90,-5-4 90,1 9-91,-6-9-89,-3 1 90,-2-3-90,-1-2 0,0 0 0,-1-1 0,-1-1 0,0-3 0,0-2 0,-3-7-90,4 0 90,-1-12-89,6 7 89,6-11 0,1 12-90,4-1 90,0 7 0,0 2 90,1 2-90,-1 3 89,-1 2 1,0 2 90,-1 4 90,0 8-180,-1-3 90,-3 13-90,-4-11 0,-6 7-90,-2-11 0,-3 2 0,2-6 0,1-2 0,-1-2 0,2-3-90,1-2 90,1-3 0,1-2-180,3-7 180,3 2-90,7-10 0,0 10 90,12-8 0,-6 12 0,5-2 90,-5 8 90,0 4-90,-4 2 180,-4 11-180,-6-3 0,-9 11-90,-1-8 90,-12 8-90,7-10 0,-11 3 0,11-10-90,-5-2 90,12-6-90,0-3 90,6-4-180,11-16 180,-1 8-90,8-10 90,-2 14 0,8 0 90,-5 4 90,10 2-90,-15 9 180,-1 11-91,-12 1 91,-11 18-180,-2-11 0,-6 6 0,4-11 0,-11 2-90,11-10 0,-7 0 0,15-10-90,2-10 90,3 0-270,6-15 0,3 9-539,13-15 89,-5 17-449,6-3-810,-7 12-3778,1 7 4048,-2 1 1709,7 7 0,-4-3 0,6 2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7"/>
    </inkml:context>
    <inkml:brush xml:id="br0">
      <inkml:brushProperty name="width" value="0.06" units="cm"/>
      <inkml:brushProperty name="height" value="0.06" units="cm"/>
      <inkml:brushProperty name="color" value="#6ABF4B"/>
    </inkml:brush>
  </inkml:definitions>
  <inkml:trace contextRef="#ctx0" brushRef="#br0">87 143 6453,'-11'-1'4048,"1"-2"-2609,4-3 90,1 0-90,2-1-809,0 0-180,2-1-90,5 0-90,3-1-1,3-2 361,8-3-450,-3 4 360,11-2-361,-13 9 91,4 7-180,-11 5 90,-4 17-90,-5-5-90,-10 16 0,2-14 90,-6 3-90,5-10 0,-7-1 0,5-7 0,-8-4 0,10-8 90,-4-12 0,9 1 0,4-16 0,6 12 90,11-10-90,-1 15 0,6-3 90,-5 11-90,0 1 89,-1 4-89,-1 3 0,-1 3 90,-2 2-90,-1 3 90,-3 6-90,-3-3-90,-2 2 90,-4-6-90,-2-1 90,-2-2-90,-2-2 0,-1-1-90,-8-4 90,5-1 0,-5-4-90,8-1 90,1-3-90,3-2 90,3-1-90,3-2 0,4-1 90,1-1-90,9-5 0,-2 7 90,9-5 0,-7 13 0,4 2 90,-9 8 0,-2 11 0,-6-1 0,-3 9 0,-4-5-90,-3 2 90,-2-2-90,-1 0 90,-7 1-90,6-7 0,-7 1 0,10-10-90,1-8 0,7-2 90,6-15-90,3 5 90,5-7 0,1 7 0,4-3 0,-5 8 0,1 1-90,-8 8-450,-4 8 1,-2 1-1620,-4 9-450,2-6-1438,-5 5 2248,3-7-1259,-2 3 3058,4-5 0,1 0 0,3-4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8"/>
    </inkml:context>
    <inkml:brush xml:id="br0">
      <inkml:brushProperty name="width" value="0.06" units="cm"/>
      <inkml:brushProperty name="height" value="0.06" units="cm"/>
      <inkml:brushProperty name="color" value="#6ABF4B"/>
    </inkml:brush>
  </inkml:definitions>
  <inkml:trace contextRef="#ctx0" brushRef="#br0">267 165 6183,'-6'3'3508,"1"-2"-2158,5-6-1,-1 2-180,1-4-629,0 7-90,-1-3-91,-1 2-89,1 0-90,-1-1 90,0 1 0,1 0-90,-4 1 0,1 1 0,-2 1 0,0 1-1,1 0 1,-1 2 0,0 0 0,-1 1 0,0 0 0,-1 1 0,0 1 0,-1 0-90,1 1 90,-2 1-91,1 0 271,-8 11-270,6-7-90,-6 7 90,9-8 0,1-1 0,-1 1 0,2-1 0,-1 1-90,1 1 90,0-1 0,1 0-90,0 0 90,0 1 0,-2 6 0,2-5 0,-4 13-90,5-12 0,-1 12 0,3-10 90,0 12-90,3-12 90,1 14-90,0-13 179,4 13-179,-2-13 180,3 14-180,-1-12 90,1 5 0,0-8 0,4 8-90,-1-5 90,12 12 0,-7-14 0,16 12-90,-11-14 180,17 8-90,-13-12-90,7 4 90,-10-7-90,13 5 90,-7-4-90,25 6 0,-17-9 0,32 2 0,-24-6 0,36-3 0,-30-1 0,14-4 0,-20-1 0,33-9 0,-29 3 0,26-8 0,-36 5 90,16-10-90,-13 5 0,24-15 0,-29 13 0,18-13 90,-24 13-90,18-15 90,-21 14 0,13-17-90,-17 15 90,3-7-1,-11 10-89,0-10 90,-6 6-90,-1-19 90,-8 17-90,-5-21 0,-2 20 90,-8-19-90,4 20 0,-12-19 0,8 18 0,-5-9 0,4 10 0,-7-10 0,6 9 90,-14-15-90,15 20 90,-12-10-90,14 16 0,-8-6 0,11 11 0,-5-5-180,9 8 0,-1 1-179,5 4-1170,3 2 539,0 1-3238,-2 3 2160,2-1-1710,-3 6 2159,4-6 1619,0 11 0,0-10 0,2 4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9"/>
    </inkml:context>
    <inkml:brush xml:id="br0">
      <inkml:brushProperty name="width" value="0.06" units="cm"/>
      <inkml:brushProperty name="height" value="0.06" units="cm"/>
      <inkml:brushProperty name="color" value="#6ABF4B"/>
    </inkml:brush>
  </inkml:definitions>
  <inkml:trace contextRef="#ctx0" brushRef="#br0">12 81 6273,'-6'0'3778,"2"-1"-2429,3 0 181,1-3-271,3 0-450,1-2-179,0 0-90,1 1-1,-1 0-89,1 0 0,-1 1 0,1 0-91,-3 3 1,4-1-90,-1 3 0,1 1 180,5 6-270,-2 0 89,8 12-179,-7-5 180,9 15-180,-8-12-90,3 8 90,-4-8-90,-1 0 90,0 0-90,1 0 0,1 0 90,6 5-90,-4-7 0,5 4 90,-6-9-90,-1-2 0,-1-2 0,0-2 90,-2-1-90,-1-2 0,-2-1 0,3-1 0,-2-1 0,4-2 0,-1-1 0,0-2 0,2-2 90,2-2-90,0-2 0,1-1 0,2-4 0,0 0 0,0-3 0,-1 0 0,0-2 0,5-9 0,-5 7 0,8-13 0,-11 17 0,6-7 0,-9 14 0,2-3 0,-6 8 0,0 1 0,-2 4-180,0 0-90,-1 1-719,1-1 89,-3 3-5126,-1-1 4137,-3 5 90,-3 1 180,-1 3 1619,-1-1 0,4-2 0,1-2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0"/>
    </inkml:context>
    <inkml:brush xml:id="br0">
      <inkml:brushProperty name="width" value="0.06" units="cm"/>
      <inkml:brushProperty name="height" value="0.06" units="cm"/>
      <inkml:brushProperty name="color" value="#6ABF4B"/>
    </inkml:brush>
  </inkml:definitions>
  <inkml:trace contextRef="#ctx0" brushRef="#br0">231 5 11490,'-2'-3'2249,"0"1"-1889,0 2 0,0 1 89,-2-1-89,2 1 90,-1 0-180,0 0 90,-1 2-90,-2 1-1,0 0 1,0 1 270,-6 8-450,4-3 180,-9 10-180,9-8 179,-6 10-179,5-8 90,-5 14-90,6-10 180,-8 17-180,6-13 0,-3 11 0,3-9 90,-2 13-90,3-8 0,-5 24 0,8-21 90,0 27-90,4-23 0,3 27-1,1-24 91,5 27-90,-2-28 0,5 10 0,-2-17 0,2-1-90,1-1 90,1-3 0,1 0-90,2-2 0,2 0 0,11 8 0,-5-9 0,18 14-90,-17-16-90,14 10-90,-17-15-89,3 3-181,-10-9-1619,2-2-359,-7-3-1350,0-2 2069,-3-5 1799,18-29 0,-5 8 0,14-25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1"/>
    </inkml:context>
    <inkml:brush xml:id="br0">
      <inkml:brushProperty name="width" value="0.06" units="cm"/>
      <inkml:brushProperty name="height" value="0.06" units="cm"/>
      <inkml:brushProperty name="color" value="#6ABF4B"/>
    </inkml:brush>
  </inkml:definitions>
  <inkml:trace contextRef="#ctx0" brushRef="#br0">13 20 6363,'-7'2'3958,"2"-3"-2429,10-2 0,1-2 0,4-1-719,-2 3-90,1 1-181,2 1 1,2 0-90,3 1-1,1 2-89,1 1-90,1 2 450,15 13-540,-12-5 179,17 16-179,-22-13 0,4 7-90,-9-4 90,0 1-90,-1 3 0,-2 2 0,-1 3 0,-1 1 0,0 1 0,2 16-90,-2-11 90,4 24-90,-6-24 90,1 22-90,-3-23 0,-1 22 0,-1-24 0,-1 20 0,-1-22 0,0 7 0,-1-13 0,-4 8 0,-1-10 90,-10 14-90,3-16 0,-13 14 0,9-15-90,-5 7 90,7-7 0,-6 12 0,8-12 0,-4 8 0,10-15-90,-1 1 0,2-3-630,-3 2 91,7-7-1530,-1-1-90,2-3-1979,0-1 2340,-3-4-1261,-1-9 3149,1 1 0,0-9 0,3 6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2"/>
    </inkml:context>
    <inkml:brush xml:id="br0">
      <inkml:brushProperty name="width" value="0.06" units="cm"/>
      <inkml:brushProperty name="height" value="0.06" units="cm"/>
      <inkml:brushProperty name="color" value="#6ABF4B"/>
    </inkml:brush>
  </inkml:definitions>
  <inkml:trace contextRef="#ctx0" brushRef="#br0">2 109 9152,'0'-5'3598,"1"2"1169,-1 3-4587,1 6-90,-2-2 0,2 6 0,-2-1 0,0-1 0,0 2 0,1 3-90,-1-1 90,1 7-90,1-7 89,-1 11 1,0-8 0,0 6-90,0-5 180,4 30-90,-1-23-90,4 23 90,-3-31-90,1 1 0,4 5 90,-1-5-90,3 3 0,-2-8-90,7 3 90,-3-6 0,10 2 90,-9-7-90,9-2 0,-9-4 0,8-6 0,-9-1 0,10-11-90,-10 5-90,10-16 90,-10 11-90,8-18 90,-9 14 1,3-9 89,-6 10-90,3-12 0,-4 8 90,3-17 0,-5 20 0,-2-14-90,-2 18 90,-1-4 0,0 10 90,1-8-90,-1 12 90,2-6-90,-3 14 179,2 0-89,-2 1 450,1 1-540,-1 5 90,-1-4-90,1 4 90,0-4-90,-1 1 90,0 0 0,-2 3 0,0 0 90,-3 3-180,1-1 180,-3 4-180,3-3 90,-4 8-90,3-6 90,-2 6 0,1-4-90,-1 2 89,0 0 1,-2 2 0,1 0-90,-1 0 90,1 0 0,1-1-90,0-1 0,1-1 90,-2 0-90,2-4 0,1 0 0,2-5 0,1-3 0,-1 0-90,-2-5 90,1 1-90,-3-6 90,3 2 0,-3-6 0,2 5 0,-3-4 0,3 5 0,-4-2 0,4 4 0,-3-1 0,3 3 0,-6-4-90,4 2 90,-8-3-90,6 5-269,-3-2 89,7 3-720,0 0 1,5 0-2789,0-2 1979,1 3-1619,0-8 1889,3-4 1529,12-11 0,0 0 0,9-1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8"/>
    </inkml:context>
    <inkml:brush xml:id="br0">
      <inkml:brushProperty name="width" value="0.06" units="cm"/>
      <inkml:brushProperty name="height" value="0.06" units="cm"/>
      <inkml:brushProperty name="color" value="#6ABF4B"/>
    </inkml:brush>
  </inkml:definitions>
  <inkml:trace contextRef="#ctx0" brushRef="#br0">13 53 14099,'-4'4'1709,"-1"0"-1259,4 0-1,-1 0-89,2 0-90,-1-1 0,1 3 0,0 0-90,0 3-90,0-1 90,1 2-91,0 7 1,1-4 180,4 18-270,-2-12 90,2 8 0,-2-10 0,2 9 0,-2-7-90,5 13 0,-4-15 90,5 11-90,-4-14-90,5 7 90,-4-11 0,9 5 0,-6-9 0,5 1 0,-4-6 0,1 0 0,1-2 0,0-2 90,13-10-90,-10 3 0,10-9-90,-14 5 90,6-7 0,-5 3-90,7-13 0,-10 11-90,6-14 90,-7 12 90,1-5-90,-5 7-90,2-4 91,-3 6 89,2-9-90,-4 13 90,0-6 0,-1 10-90,-1-3 90,-1 5-90,0 0 0,1 3 0,0 2 0,0-1 0,0 2 0,0-2 0,0-2 90,0 4 0,0-3 90,0 4-90,0-2 90,-1 2-90,0-2 90,-1 2 90,0 0-90,0 1 0,0 0 90,-2 1 179,1 2-269,0-1 90,-1 5 0,2-2 270,-6 13-360,3-7 90,-6 15-90,6-12 90,-5 10-91,5-9 91,-6 10-90,5-11 0,-2 2 0,1-6 90,-2 1-180,1-3 90,-4 4-90,6-8 0,-3 2 0,6-5 0,-2 1 0,-1-2 0,1-1 0,-2 0 0,0-1 0,1-1 0,-1 0 0,0-1 0,1 1 0,-3-4 0,2 1-180,-4-8 90,4 5-180,-5-8 1,4 6-181,-5-4 90,6 7-719,-3-2 269,5 5-359,1 1-810,3 2-1439,1-1 1799,3-2 1619,3-6 0,-1 4 0,0-1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9"/>
    </inkml:context>
    <inkml:brush xml:id="br0">
      <inkml:brushProperty name="width" value="0.06" units="cm"/>
      <inkml:brushProperty name="height" value="0.06" units="cm"/>
      <inkml:brushProperty name="color" value="#6ABF4B"/>
    </inkml:brush>
  </inkml:definitions>
  <inkml:trace contextRef="#ctx0" brushRef="#br0">22 22 6453,'-6'1'3868,"0"0"-2699,1 1-359,1 0-4342,3-2 5961,1 0-1120,0 2-859,1 0-1,0 2-179,2-1 0,2 0 0,8 1 3212,-2-3-3392,14-1-90,-8-2 0,16-3 0,-12 1 0,15-4-90,13-2 90,-18 3 0,10-1 0,-31 6 0,-3 2-90,3-1 90,-4 2 0,2 0 0,-2 2-90,0 0 90,-2 1 0,1 0 0,-3-2 0,0 0 0,1 0 0,-1-1 0,0 0 0,-1 0 0,-3 2 0,1-2 0,-5 3 0,0-1 90,-3 1-90,-1 0 90,-3 1-90,-1 0 90,-2 0 0,0 2 0,-2-1 90,-8 5-90,8-3-90,-5 3 90,10-3 89,-3 2-89,4-4 0,-3 5 0,9-7-90,-1 2 90,5-5-90,2 2 0,3-2 0,6 3 0,0-3-90,10 1 90,-6-2-180,11-1 90,-8 0-89,14-2 89,-11 0-90,6-1 180,-8 2-90,6 1 90,-10 1 0,3 2 0,-12 2 0,-3 1 0,1 3 90,-3 1-90,-1-1 0,-2 2 90,-1-4 90,-4 3-91,1-3 1,-4 1 90,0-2 0,-10 3 0,3-2 0,-19 4-180,15-4 90,-9 2-90,11-3-90,-7 1-90,16-4-270,-6 1 91,17-3-721,2-2 181,2 0-2249,1-3 1528,-1 3 1,-1 0 300,-2 2 0,0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4:00:51.233"/>
    </inkml:context>
    <inkml:brush xml:id="br0">
      <inkml:brushProperty name="width" value="0.1" units="cm"/>
      <inkml:brushProperty name="height" value="0.1" units="cm"/>
      <inkml:brushProperty name="color" value="#00A0D7"/>
    </inkml:brush>
  </inkml:definitions>
  <inkml:trace contextRef="#ctx0" brushRef="#br0">11889 5686 16383 0 0,'0'6'0'0'0,"0"9"0"0"0,12 1 0 0 0,4 4 0 0 0,0-1 0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0"/>
    </inkml:context>
    <inkml:brush xml:id="br0">
      <inkml:brushProperty name="width" value="0.06" units="cm"/>
      <inkml:brushProperty name="height" value="0.06" units="cm"/>
      <inkml:brushProperty name="color" value="#6ABF4B"/>
    </inkml:brush>
  </inkml:definitions>
  <inkml:trace contextRef="#ctx0" brushRef="#br0">339 11 6813,'-4'3'2968,"3"-2"-1798,-1 0 2158,2-1-2878,0-3-91,-1 1 1,0-2-90,-4 1 0,-1 1 0,-2 1-90,-1 0 89,0 1-179,-2 0 90,-1 1-90,0-1 90,-1 1-180,0-1 90,0 1 0,1-1 0,0 0 0,0-1 90,-6 1-90,3 0 90,-11 2-180,10-1 90,-10 3 0,13-1-90,-3 0 0,8 0 0,2-2 0,0 1 0,3 0 90,-1 0-90,1 0 0,1 0 89,0-1 1,1 2-90,1-3 90,-1 3 0,1-1 0,0 2 0,1 1 0,0-1 90,3 2-90,-1-2 0,4 2 0,-2-2 0,3 1 0,-2-1 0,3 2-90,-2-2 0,3 0 0,-1-3 0,7 0 0,-2-2-90,12 0 90,-10 0 0,9 0 0,-11 2 0,3 0 90,-10 0-180,2 2 90,-7-2 0,0 0-90,-2-1 90,0 3 0,-2 0 0,-1 2 0,-2-1 0,-2 1 0,-1 0 0,-7 2 0,3-1 0,-11 6 0,9-5-90,-11 7 90,11-6 0,-5 4 0,7-2 0,-4 4 0,4-4 0,-5 7 0,9-9 90,-4 6-90,7-7 180,0 5-90,4-4 180,4 4-1,1-3 91,9 4-180,-2-4-90,5 1 90,0-3 0,13 2-180,-6-3 90,20 3-90,-16-6 0,6 1 0,-12-4-90,-2 1 0,-2-2-90,-2 0-180,-3-1-179,-2-1-1,-4 0-1259,1-3 180,-3 1-2519,1-2 2339,-1-2-2428,7-10 4227,-1 1 0,3-6 0,-3 9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1"/>
    </inkml:context>
    <inkml:brush xml:id="br0">
      <inkml:brushProperty name="width" value="0.06" units="cm"/>
      <inkml:brushProperty name="height" value="0.06" units="cm"/>
      <inkml:brushProperty name="color" value="#6ABF4B"/>
    </inkml:brush>
  </inkml:definitions>
  <inkml:trace contextRef="#ctx0" brushRef="#br0">23 567 6273,'-12'11'3239,"6"-1"-2070,2-4 0,4-2-179,-1-2-361,1-2-359,4-1 0,0 0-90,3-1 180,0-2-180,0-1 89,-1 0 1,1-3 90,7-4-270,-2 0 180,12-10-180,-9 8 90,11-10-90,-12 9 90,7-7-1,-10 9 1,2-5-90,-7 9 0,0-5 0,-3 7-90,0-3 0,-2 3 90,2-3-90,0 3 90,1-6-90,-1 5 180,1-7-90,-2 6 90,0-6-180,-1 5 180,0-6-180,-1 6 90,0-5 0,0 6-90,0-2 90,0 4 0,0-3-1,0 1 1,-1-5 0,0 4 0,0 0 0,0 4-90,1-1 90,-1 0 0,1 0-90,0-1 180,0-1-180,0 1 90,-1-2-90,0 4 90,-2-2 0,1 3 0,-3-1-90,1 5 90,-2-1-90,2 1 0,-2 0-90,2-1-450,0 0 0,3 1-1798,1-3 89,0 1-1259,1 0 1889,1-5-1169,4-5 2788,1 0 0,3-4 0,-2 8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2"/>
    </inkml:context>
    <inkml:brush xml:id="br0">
      <inkml:brushProperty name="width" value="0.06" units="cm"/>
      <inkml:brushProperty name="height" value="0.06" units="cm"/>
      <inkml:brushProperty name="color" value="#6ABF4B"/>
    </inkml:brush>
  </inkml:definitions>
  <inkml:trace contextRef="#ctx0" brushRef="#br0">153 2278 6723,'-2'6'3058,"0"-1"-1888,2-3-1,-1 1-449,1-3-91,-1 3-179,0-2 90,-1 1-1,0-1-89,-1 0-90,3-1-180,-4 1 0,2-1 90,-5-3-180,1 0-90,-2-4 0,4 1 179,-1-5-89,2 1 180,-3-10-90,3 6 0,-3-6 0,1 3 0,-1-2-90,-1-1 90,0-1-90,0-2-90,-2-10 0,3 6 0,-2-21 0,5 18 0,-1-11 0,2 13 0,0-2 0,-1 3 0,0 0 90,0 1-90,0 2 0,0 0 0,1-7 0,1 8 0,1-15 0,3 16-90,5-17 90,-2 16 0,4-7 0,-2 9 0,0 2 0,1 0 0,0 1 0,0 1 0,1 1 0,1 1 0,1 1 90,1 0-90,0-1 0,11-8 0,-5 5 0,7-7 90,-7 6-90,1 1 0,0-1 0,0 1 0,-2 0 0,0 1 0,-2-1 0,5-6 0,-5 5 0,8-12 0,-11 13 0,8-14 0,-9 12 0,8-14 89,-10 13-89,7-16 0,-9 15 90,3-16-90,-6 16 0,-1-7 0,-2 9 0,0-10 0,0 8 90,2-16 0,-2 16 0,1-14-90,-1 16 180,-1-11-180,-1 14 90,-1-4-90,0 8 90,-3-14 0,1 9-90,-2-10 90,2 12 0,-3-7 0,0 7 0,-4-11 0,2 12 90,-7-11-180,4 10 180,-9-14-90,7 10-1,-5-6 1,6 8 90,-11-15-90,10 13-90,-7-10 0,13 17 0,2-2-90,1 3-90,2-6 1,1 10-541,2-7 0,-1 10-2698,1-4 1260,-1 6-1440,1 1 1978,-2-6 1620,4-8 0,2-4 0,4-6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3"/>
    </inkml:context>
    <inkml:brush xml:id="br0">
      <inkml:brushProperty name="width" value="0.06" units="cm"/>
      <inkml:brushProperty name="height" value="0.06" units="cm"/>
      <inkml:brushProperty name="color" value="#E2231A"/>
    </inkml:brush>
  </inkml:definitions>
  <inkml:trace contextRef="#ctx0" brushRef="#br0">740 142 6183,'-5'-6'3329,"1"1"-2070,6 0 0,-2 2-179,3-5-721,-5 2 1,-1-1 0,0 0-90,1 0 90,-2 1-1,2-1 1,-3 0-90,0 0 629,-13-8-539,5 6-180,-10-5 90,7 7-90,-1 1 0,-2 1 0,-1 2 0,-2 2-90,-1 0-1,0 2 1,-1 1 0,-1 0 0,-1 2 90,-13 4-90,9 0 90,-22 8-180,22-4 180,-18 12-180,21-8 90,-17 16 0,19-10 0,-15 20-90,17-14 90,-5 10 0,11-11 90,-2 25-180,10-18 0,-1 18 90,11-23-90,2 0 90,3 0-90,17 29 89,-5-22-89,27 33 0,-15-39 0,13 8 0,-8-15 0,3-1 0,4-2 0,1-1 0,22 2 0,-14-7-89,37-2-1,-36-12 90,34-13-90,-38-2 90,26-21 0,-36 11-90,8-12 90,-20 10 0,4-15 0,-9 9 90,4-25-90,-17 23 0,-8-27 90,-8 23 179,-22-28-89,5 27 180,-29-24-180,17 29 180,-30-15-270,26 26 0,-10-5 0,18 13-90,-7-2 0,13 6-270,-7-5 0,21 9-809,0-1 449,10 4-1889,3-2-89,0 5-2789,2-2 3778,4 2 360,0 0 1259,12-5 0,-5 1 0,4-3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30T18:54:31.668"/>
    </inkml:context>
    <inkml:brush xml:id="br0">
      <inkml:brushProperty name="width" value="0.1" units="cm"/>
      <inkml:brushProperty name="height" value="0.1" units="cm"/>
      <inkml:brushProperty name="color" value="#00A0D7"/>
    </inkml:brush>
  </inkml:definitions>
  <inkml:trace contextRef="#ctx0" brushRef="#br0">18748 11709 16383 0 0,'3'0'0'0'0,"5"0"0"0"0,6 0 0 0 0,0 5 0 0 0,2 0 0 0 0,-1 5 0 0 0,1 1 0 0 0,2-2 0 0 0,-2 2 0 0 0,1-1 0 0 0,-2 2 0 0 0,0 4 0 0 0,-2 4 0 0 0,5 2 0 0 0,0 7 0 0 0,2 7 0 0 0,1 6 0 0 0,2 6 0 0 0,-4 2 0 0 0,1 3 0 0 0,-4 0 0 0 0,0 1 0 0 0,-3 0 0 0 0,1-1 0 0 0,2-5 0 0 0,4 4 0 0 0,-3 0 0 0 0,1-3 0 0 0,-3 3 0 0 0,-3 2 0 0 0,-1 0 0 0 0,0 5 0 0 0,0-4 0 0 0,5-2 0 0 0,-2-1 0 0 0,2-5 0 0 0,2-2 0 0 0,3 6 0 0 0,2 2 0 0 0,2 5 0 0 0,1 7 0 0 0,5 1 0 0 0,6 2 0 0 0,6 0 0 0 0,4 0 0 0 0,4 4 0 0 0,8 4 0 0 0,8-2 0 0 0,8 2 0 0 0,0-7 0 0 0,1-7 0 0 0,-4-5 0 0 0,-5-8 0 0 0,-5-3 0 0 0,-4-5 0 0 0,-3 0 0 0 0,-3-4 0 0 0,-4-7 0 0 0,-3-4 0 0 0,-4-8 0 0 0,-4-5 0 0 0,-5-6 0 0 0,-3-4 0 0 0,-1-3 0 0 0,-2 0 0 0 0,-1-1 0 0 0,0-1 0 0 0,0 1 0 0 0,1 0 0 0 0,0 1 0 0 0,-1-1 0 0 0,1 1 0 0 0,-1 0 0 0 0,-1 0 0 0 0,1 0 0 0 0,0 0 0 0 0,1 0 0 0 0,-1 1 0 0 0,1-1 0 0 0,0 0 0 0 0,0 0 0 0 0,1 4 0 0 0,-1 2 0 0 0,-4 4 0 0 0,-2 0 0 0 0,-1-1 0 0 0,-4 1 0 0 0,1-3 0 0 0,0-1 0 0 0,4-2 0 0 0,1-2 0 0 0,-2 3 0 0 0,-1-1 0 0 0,2 0 0 0 0,0-1 0 0 0,2-1 0 0 0,-8-5 0 0 0,-6-4 0 0 0,-4-2 0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30T18:54:31.669"/>
    </inkml:context>
    <inkml:brush xml:id="br0">
      <inkml:brushProperty name="width" value="0.1" units="cm"/>
      <inkml:brushProperty name="height" value="0.1" units="cm"/>
      <inkml:brushProperty name="color" value="#00A0D7"/>
    </inkml:brush>
  </inkml:definitions>
  <inkml:trace contextRef="#ctx0" brushRef="#br0">21573 14444 16383 0 0,'4'0'0'0'0,"38"0"0"0"0,15 0 0 0 0,3 0 0 0 0,-5 0 0 0 0,-11 4 0 0 0,-9 2 0 0 0,-10 4 0 0 0,-6 1 0 0 0,-5 2 0 0 0,-5 4 0 0 0,-5 3 0 0 0,-2 3 0 0 0,-2 2 0 0 0,-1 1 0 0 0,0 0 0 0 0,0 6 0 0 0,0 0 0 0 0,-4 1 0 0 0,-6 2 0 0 0,-5 1 0 0 0,0 2 0 0 0,-2 0 0 0 0,-2-3 0 0 0,2-6 0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30T17:51:28.948"/>
    </inkml:context>
    <inkml:brush xml:id="br0">
      <inkml:brushProperty name="width" value="0.1" units="cm"/>
      <inkml:brushProperty name="height" value="0.1" units="cm"/>
      <inkml:brushProperty name="color" value="#00A0D7"/>
    </inkml:brush>
  </inkml:definitions>
  <inkml:trace contextRef="#ctx0" brushRef="#br0">24391 16844 16383 0 0,'0'-2'0'0'0,"0"-3"0"0"0,-5-1 0 0 0,0-4 0 0 0,-5 0 0 0 0,-4 2 0 0 0,0-3 0 0 0,-1 1 0 0 0,-4 2 0 0 0,-2-2 0 0 0,-3 1 0 0 0,-1 1 0 0 0,-1-1 0 0 0,0 0 0 0 0,-5-7 0 0 0,-6-6 0 0 0,-6 2 0 0 0,-4-1 0 0 0,1 3 0 0 0,0 5 0 0 0,3 5 0 0 0,5 3 0 0 0,4 3 0 0 0,3 2 0 0 0,3 0 0 0 0,2 1 0 0 0,0 0 0 0 0,1 0 0 0 0,0 4 0 0 0,0 6 0 0 0,-1 0 0 0 0,5 4 0 0 0,1-1 0 0 0,-1 1 0 0 0,-5 3 0 0 0,-3 7 0 0 0,0 4 0 0 0,-1 1 0 0 0,-4 1 0 0 0,0-2 0 0 0,1 0 0 0 0,6-1 0 0 0,4-1 0 0 0,0-5 0 0 0,1 2 0 0 0,-2 7 0 0 0,1 6 0 0 0,-2 7 0 0 0,-1-1 0 0 0,1-3 0 0 0,-2-3 0 0 0,6-4 0 0 0,0-8 0 0 0,5-3 0 0 0,5-1 0 0 0,-1-5 0 0 0,3 1 0 0 0,2 0 0 0 0,-2 3 0 0 0,-4 2 0 0 0,-4 2 0 0 0,-4 1 0 0 0,-2 1 0 0 0,2 0 0 0 0,0 1 0 0 0,5-1 0 0 0,-1-4 0 0 0,-1-1 0 0 0,-2 0 0 0 0,-2 0 0 0 0,2 2 0 0 0,1-3 0 0 0,3-1 0 0 0,0-3 0 0 0,-1-1 0 0 0,-3 3 0 0 0,-3-3 0 0 0,4 1 0 0 0,0-2 0 0 0,-2 1 0 0 0,-1-2 0 0 0,3 1 0 0 0,1-2 0 0 0,-2 2 0 0 0,-2-2 0 0 0,-1-3 0 0 0,-1-3 0 0 0,3 2 0 0 0,1 0 0 0 0,-1-2 0 0 0,-1-1 0 0 0,-1 2 0 0 0,-6 4 0 0 0,-6 6 0 0 0,-3-1 0 0 0,2 2 0 0 0,2-3 0 0 0,2-3 0 0 0,7 0 0 0 0,4-2 0 0 0,0-2 0 0 0,-1-3 0 0 0,0-2 0 0 0,-2-2 0 0 0,-1-1 0 0 0,0 0 0 0 0,-5 0 0 0 0,-2-1 0 0 0,-5 1 0 0 0,-4-5 0 0 0,-5-1 0 0 0,-7-4 0 0 0,-4-5 0 0 0,3 0 0 0 0,7 3 0 0 0,7-2 0 0 0,5 3 0 0 0,9-2 0 0 0,5 1 0 0 0,1 3 0 0 0,-1-2 0 0 0,0 2 0 0 0,2-3 0 0 0,1 1 0 0 0,-1 2 0 0 0,-3 3 0 0 0,-1-2 0 0 0,-1 0 0 0 0,3-3 0 0 0,1 1 0 0 0,-1-3 0 0 0,0-3 0 0 0,-3 0 0 0 0,0 0 0 0 0,-1-3 0 0 0,-1 2 0 0 0,0 4 0 0 0,-1 0 0 0 0,1 1 0 0 0,-1 4 0 0 0,-3 3 0 0 0,-2-2 0 0 0,-5-5 0 0 0,-4 0 0 0 0,0-2 0 0 0,3 1 0 0 0,3 2 0 0 0,3 4 0 0 0,3-2 0 0 0,2 1 0 0 0,0 2 0 0 0,6-3 0 0 0,2 0 0 0 0,4-2 0 0 0,0 0 0 0 0,2-2 0 0 0,0 2 0 0 0,-3-3 0 0 0,-3-3 0 0 0,2-3 0 0 0,-1 2 0 0 0,3 4 0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30T17:51:28.949"/>
    </inkml:context>
    <inkml:brush xml:id="br0">
      <inkml:brushProperty name="width" value="0.1" units="cm"/>
      <inkml:brushProperty name="height" value="0.1" units="cm"/>
      <inkml:brushProperty name="color" value="#00A0D7"/>
    </inkml:brush>
  </inkml:definitions>
  <inkml:trace contextRef="#ctx0" brushRef="#br0">20673 17257 16383 0 0,'0'4'0'0'0,"0"5"0"0"0,-4 2 0 0 0,-7-2 0 0 0,-5-3 0 0 0,-4 4 0 0 0,-8-2 0 0 0,-8 4 0 0 0,-7-2 0 0 0,-5-1 0 0 0,-3 2 0 0 0,-2-2 0 0 0,4-1 0 0 0,5-3 0 0 0,7-1 0 0 0,4-3 0 0 0,4 0 0 0 0,2-1 0 0 0,2 0 0 0 0,1-1 0 0 0,0 1 0 0 0,0 4 0 0 0,3 6 0 0 0,2 1 0 0 0,4 3 0 0 0,0 0 0 0 0,-1-4 0 0 0,-3-3 0 0 0,2 2 0 0 0,4 3 0 0 0,4 4 0 0 0,4 3 0 0 0,7-1 0 0 0,8-4 0 0 0,1 0 0 0 0,5-3 0 0 0,3-2 0 0 0,3 1 0 0 0,2-1 0 0 0,1-2 0 0 0,2 2 0 0 0,0 5 0 0 0,-1-1 0 0 0,-3 2 0 0 0,-2-2 0 0 0,-1-2 0 0 0,2 0 0 0 0,1 0 0 0 0,1-4 0 0 0,1-1 0 0 0,-3 1 0 0 0,-2 0 0 0 0,-4 4 0 0 0,-5 2 0 0 0,-3 3 0 0 0,0 0 0 0 0,4-5 0 0 0,-1 2 0 0 0,3-2 0 0 0,-1 2 0 0 0,-3 3 0 0 0,-3 3 0 0 0,-3 2 0 0 0,3-2 0 0 0,-1 0 0 0 0,0 0 0 0 0,2-3 0 0 0,0-1 0 0 0,-1 3 0 0 0,-2 1 0 0 0,-2-2 0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4"/>
    </inkml:context>
    <inkml:brush xml:id="br0">
      <inkml:brushProperty name="width" value="0.06" units="cm"/>
      <inkml:brushProperty name="height" value="0.06" units="cm"/>
      <inkml:brushProperty name="color" value="#6ABF4B"/>
    </inkml:brush>
  </inkml:definitions>
  <inkml:trace contextRef="#ctx0" brushRef="#br0">550 147 6633,'-2'-2'2609,"0"0"-1620,2-1-179,0 1-361,1-3-89,2 0-90,0-1 90,1-1 0,-1 1-1,0 2-89,-1-1 630,-3-6-540,0 4 89,-4-10-179,2 10 90,-3-6-90,1 6 90,-4-4-180,2 5-1,-4 0 1,3 3 180,-5 0-270,2 1 180,-7-1-180,7 1 0,-3 0 0,4 2 0,-1 0 90,0 1-90,-1 0-1,0 2 91,-9 3-90,5 0 0,-6 2 0,7-1 0,-5 4 0,4-2 0,-9 7-90,10-5 180,-9 7-180,10-6 180,-11 9-180,10-8 90,-11 12 0,10-9-90,-3 6 0,6-6 180,-4 9-180,5-5 90,-6 15 0,8-14 0,-4 18-90,8-15 0,0 17-90,6-17 90,5 16 0,1-18 0,9 13 0,-3-16 0,6 5 0,-4-10 0,11 5 0,-6-7 0,20 3 0,-15-9 0,23-4 0,-17-6 0,24-12 0,-21 1 0,11-9 0,-15 3-90,22-24 90,-20 16 0,15-19 0,-26 23 0,0-11 0,-7 9 90,1-19-90,-10 21 90,-6-19-1,-2 20 271,-12-17-180,2 19 0,-8-5 0,2 11 270,-24-5-360,16 8-90,-16-3 90,24 10-90,1 2-90,3 1 90,3 2-90,3 0 0,3 1-180,4 0-899,-1 2 449,2 0-1889,5 6 91,0-4-1260,5 6 2159,6-5-1169,15 0 2788,4-4 0,7-2 0,-8-5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5"/>
    </inkml:context>
    <inkml:brush xml:id="br0">
      <inkml:brushProperty name="width" value="0.06" units="cm"/>
      <inkml:brushProperty name="height" value="0.06" units="cm"/>
      <inkml:brushProperty name="color" value="#6ABF4B"/>
    </inkml:brush>
  </inkml:definitions>
  <inkml:trace contextRef="#ctx0" brushRef="#br0">308 77 7623,'6'-5'3418,"-1"1"-2339,1-1-269,-2 0-181,0 0-179,-2 0 0,0 1-1,-2 0 91,0-2-90,-1 2-90,-1-2-90,-2 3-1,-2-1 1,0 0-90,-1 1 0,0 0 0,-2 0 0,-1 1-90,-1 1 90,0 0-90,-1 2 90,-1 2-91,-1 0 1,0 2 0,-2 1 90,0 1-90,1 1 0,-2 2 0,2 1 0,0 2 0,0 2 0,1 2-90,1 2 90,0 1 0,2 2 0,-8 22 0,8-14-90,-3 15 90,10-21-90,2 0 0,3 1 90,2 0-90,3 0 0,3-1 0,2 0 0,4-1 0,4-2 0,3-1 0,18 1 0,-6-7 0,14 0 0,-12-10 0,32-11 0,-26-2 0,23-7 0,-35 1 90,9-11-90,-11 5 0,12-21 0,-21 15 0,6-21 90,-16 19 0,-3-20 89,-8 20 1,-6-8 0,-3 11 180,-13-8-90,3 9 0,-24-12-90,16 20-1,-21-5-179,23 13 0,-13-2 0,21 7 0,-2-2 0,9 2-179,-2 0-1,6 1-90,-2 0-90,6 3-899,3 0 269,-2 0-3237,0 2 2248,1-1-1619,-2 5 1979,3-5 1619,0 8 0,2-8 0,1 4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2T02:08:45.247"/>
    </inkml:context>
    <inkml:brush xml:id="br0">
      <inkml:brushProperty name="width" value="0.1" units="cm"/>
      <inkml:brushProperty name="height" value="0.1" units="cm"/>
      <inkml:brushProperty name="color" value="#00A0D7"/>
    </inkml:brush>
  </inkml:definitions>
  <inkml:trace contextRef="#ctx0" brushRef="#br0">33816 18550 16383 0 0,'9'-9'0'0'0,"16"-7"0"0"0,18-11 0 0 0,21-10 0 0 0,22-9 0 0 0,16-14 0 0 0,14-6 0 0 0,-4 7 0 0 0,-13 5 0 0 0,-14 3 0 0 0,-7 10 0 0 0,-5 12 0 0 0,-6 11 0 0 0,-4 8 0 0 0,-5 7 0 0 0,6 2 0 0 0,1 3 0 0 0,-2 0 0 0 0,7 10 0 0 0,1 2 0 0 0,6 8 0 0 0,11 10 0 0 0,0 6 0 0 0,-1 8 0 0 0,-1 8 0 0 0,4 3 0 0 0,-7 2 0 0 0,-10 0 0 0 0,-8-1 0 0 0,-7-2 0 0 0,-3 8 0 0 0,-1-5 0 0 0,-11-10 0 0 0,-12-3 0 0 0,-2-1 0 0 0,-7 0 0 0 0,2 3 0 0 0,-2 0 0 0 0,3-6 0 0 0,-3-3 0 0 0,-4 2 0 0 0,-6-2 0 0 0,-5-4 0 0 0,5 2 0 0 0,10-6 0 0 0,1 1 0 0 0,5 4 0 0 0,7-5 0 0 0,7-7 0 0 0,4-7 0 0 0,13-8 0 0 0,11-14 0 0 0,7-6 0 0 0,9-2 0 0 0,-1 2 0 0 0,-6-6 0 0 0,-13-1 0 0 0,-7 3 0 0 0,-15 5 0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6"/>
    </inkml:context>
    <inkml:brush xml:id="br0">
      <inkml:brushProperty name="width" value="0.06" units="cm"/>
      <inkml:brushProperty name="height" value="0.06" units="cm"/>
      <inkml:brushProperty name="color" value="#6ABF4B"/>
    </inkml:brush>
  </inkml:definitions>
  <inkml:trace contextRef="#ctx0" brushRef="#br0">43 120 6273,'-13'2'3329,"3"-1"-2160,2 0 90,5-1-90,-1-2-719,2 0-90,4-3 0,1 0 90,2-1-1,1 0 91,1 0-90,0 0-90,0 1-1,0 1-89,0 1-90,-1 2 0,1 1 0,-1 2-90,2 2 90,2 8-90,-5-4 90,1 9-91,-6-9-89,-3 1 90,-2-3-90,-1-2 0,0 0 0,-1-1 0,-1-1 0,0-3 0,0-2 0,-3-7-90,4 0 90,-1-12-89,6 7 89,6-11 0,1 12-90,4-1 90,0 7 0,0 2 90,1 2-90,-1 3 89,-1 2 1,0 2 90,-1 4 90,0 8-180,-1-3 90,-3 13-90,-4-11 0,-6 7-90,-2-11 0,-3 2 0,2-6 0,1-2 0,-1-2 0,2-3-90,1-2 90,1-3 0,1-2-180,3-7 180,3 2-90,7-10 0,0 10 90,12-8 0,-6 12 0,5-2 90,-5 8 90,0 4-90,-4 2 180,-4 11-180,-6-3 0,-9 11-90,-1-8 90,-12 8-90,7-10 0,-11 3 0,11-10-90,-5-2 90,12-6-90,0-3 90,6-4-180,11-16 180,-1 8-90,8-10 90,-2 14 0,8 0 90,-5 4 90,10 2-90,-15 9 180,-1 11-91,-12 1 91,-11 18-180,-2-11 0,-6 6 0,4-11 0,-11 2-90,11-10 0,-7 0 0,15-10-90,2-10 90,3 0-270,6-15 0,3 9-539,13-15 89,-5 17-449,6-3-810,-7 12-3778,1 7 4048,-2 1 1709,7 7 0,-4-3 0,6 2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7"/>
    </inkml:context>
    <inkml:brush xml:id="br0">
      <inkml:brushProperty name="width" value="0.06" units="cm"/>
      <inkml:brushProperty name="height" value="0.06" units="cm"/>
      <inkml:brushProperty name="color" value="#6ABF4B"/>
    </inkml:brush>
  </inkml:definitions>
  <inkml:trace contextRef="#ctx0" brushRef="#br0">87 143 6453,'-11'-1'4048,"1"-2"-2609,4-3 90,1 0-90,2-1-809,0 0-180,2-1-90,5 0-90,3-1-1,3-2 361,8-3-450,-3 4 360,11-2-361,-13 9 91,4 7-180,-11 5 90,-4 17-90,-5-5-90,-10 16 0,2-14 90,-6 3-90,5-10 0,-7-1 0,5-7 0,-8-4 0,10-8 90,-4-12 0,9 1 0,4-16 0,6 12 90,11-10-90,-1 15 0,6-3 90,-5 11-90,0 1 89,-1 4-89,-1 3 0,-1 3 90,-2 2-90,-1 3 90,-3 6-90,-3-3-90,-2 2 90,-4-6-90,-2-1 90,-2-2-90,-2-2 0,-1-1-90,-8-4 90,5-1 0,-5-4-90,8-1 90,1-3-90,3-2 90,3-1-90,3-2 0,4-1 90,1-1-90,9-5 0,-2 7 90,9-5 0,-7 13 0,4 2 90,-9 8 0,-2 11 0,-6-1 0,-3 9 0,-4-5-90,-3 2 90,-2-2-90,-1 0 90,-7 1-90,6-7 0,-7 1 0,10-10-90,1-8 0,7-2 90,6-15-90,3 5 90,5-7 0,1 7 0,4-3 0,-5 8 0,1 1-90,-8 8-450,-4 8 1,-2 1-1620,-4 9-450,2-6-1438,-5 5 2248,3-7-1259,-2 3 3058,4-5 0,1 0 0,3-4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8"/>
    </inkml:context>
    <inkml:brush xml:id="br0">
      <inkml:brushProperty name="width" value="0.06" units="cm"/>
      <inkml:brushProperty name="height" value="0.06" units="cm"/>
      <inkml:brushProperty name="color" value="#6ABF4B"/>
    </inkml:brush>
  </inkml:definitions>
  <inkml:trace contextRef="#ctx0" brushRef="#br0">267 165 6183,'-6'3'3508,"1"-2"-2158,5-6-1,-1 2-180,1-4-629,0 7-90,-1-3-91,-1 2-89,1 0-90,-1-1 90,0 1 0,1 0-90,-4 1 0,1 1 0,-2 1 0,0 1-1,1 0 1,-1 2 0,0 0 0,-1 1 0,0 0 0,-1 1 0,0 1 0,-1 0-90,1 1 90,-2 1-91,1 0 271,-8 11-270,6-7-90,-6 7 90,9-8 0,1-1 0,-1 1 0,2-1 0,-1 1-90,1 1 90,0-1 0,1 0-90,0 0 90,0 1 0,-2 6 0,2-5 0,-4 13-90,5-12 0,-1 12 0,3-10 90,0 12-90,3-12 90,1 14-90,0-13 179,4 13-179,-2-13 180,3 14-180,-1-12 90,1 5 0,0-8 0,4 8-90,-1-5 90,12 12 0,-7-14 0,16 12-90,-11-14 180,17 8-90,-13-12-90,7 4 90,-10-7-90,13 5 90,-7-4-90,25 6 0,-17-9 0,32 2 0,-24-6 0,36-3 0,-30-1 0,14-4 0,-20-1 0,33-9 0,-29 3 0,26-8 0,-36 5 90,16-10-90,-13 5 0,24-15 0,-29 13 0,18-13 90,-24 13-90,18-15 90,-21 14 0,13-17-90,-17 15 90,3-7-1,-11 10-89,0-10 90,-6 6-90,-1-19 90,-8 17-90,-5-21 0,-2 20 90,-8-19-90,4 20 0,-12-19 0,8 18 0,-5-9 0,4 10 0,-7-10 0,6 9 90,-14-15-90,15 20 90,-12-10-90,14 16 0,-8-6 0,11 11 0,-5-5-180,9 8 0,-1 1-179,5 4-1170,3 2 539,0 1-3238,-2 3 2160,2-1-1710,-3 6 2159,4-6 1619,0 11 0,0-10 0,2 4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9"/>
    </inkml:context>
    <inkml:brush xml:id="br0">
      <inkml:brushProperty name="width" value="0.06" units="cm"/>
      <inkml:brushProperty name="height" value="0.06" units="cm"/>
      <inkml:brushProperty name="color" value="#6ABF4B"/>
    </inkml:brush>
  </inkml:definitions>
  <inkml:trace contextRef="#ctx0" brushRef="#br0">12 81 6273,'-6'0'3778,"2"-1"-2429,3 0 181,1-3-271,3 0-450,1-2-179,0 0-90,1 1-1,-1 0-89,1 0 0,-1 1 0,1 0-91,-3 3 1,4-1-90,-1 3 0,1 1 180,5 6-270,-2 0 89,8 12-179,-7-5 180,9 15-180,-8-12-90,3 8 90,-4-8-90,-1 0 90,0 0-90,1 0 0,1 0 90,6 5-90,-4-7 0,5 4 90,-6-9-90,-1-2 0,-1-2 0,0-2 90,-2-1-90,-1-2 0,-2-1 0,3-1 0,-2-1 0,4-2 0,-1-1 0,0-2 0,2-2 90,2-2-90,0-2 0,1-1 0,2-4 0,0 0 0,0-3 0,-1 0 0,0-2 0,5-9 0,-5 7 0,8-13 0,-11 17 0,6-7 0,-9 14 0,2-3 0,-6 8 0,0 1 0,-2 4-180,0 0-90,-1 1-719,1-1 89,-3 3-5126,-1-1 4137,-3 5 90,-3 1 180,-1 3 1619,-1-1 0,4-2 0,1-2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0"/>
    </inkml:context>
    <inkml:brush xml:id="br0">
      <inkml:brushProperty name="width" value="0.06" units="cm"/>
      <inkml:brushProperty name="height" value="0.06" units="cm"/>
      <inkml:brushProperty name="color" value="#6ABF4B"/>
    </inkml:brush>
  </inkml:definitions>
  <inkml:trace contextRef="#ctx0" brushRef="#br0">231 5 11490,'-2'-3'2249,"0"1"-1889,0 2 0,0 1 89,-2-1-89,2 1 90,-1 0-180,0 0 90,-1 2-90,-2 1-1,0 0 1,0 1 270,-6 8-450,4-3 180,-9 10-180,9-8 179,-6 10-179,5-8 90,-5 14-90,6-10 180,-8 17-180,6-13 0,-3 11 0,3-9 90,-2 13-90,3-8 0,-5 24 0,8-21 90,0 27-90,4-23 0,3 27-1,1-24 91,5 27-90,-2-28 0,5 10 0,-2-17 0,2-1-90,1-1 90,1-3 0,1 0-90,2-2 0,2 0 0,11 8 0,-5-9 0,18 14-90,-17-16-90,14 10-90,-17-15-89,3 3-181,-10-9-1619,2-2-359,-7-3-1350,0-2 2069,-3-5 1799,18-29 0,-5 8 0,14-25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1"/>
    </inkml:context>
    <inkml:brush xml:id="br0">
      <inkml:brushProperty name="width" value="0.06" units="cm"/>
      <inkml:brushProperty name="height" value="0.06" units="cm"/>
      <inkml:brushProperty name="color" value="#6ABF4B"/>
    </inkml:brush>
  </inkml:definitions>
  <inkml:trace contextRef="#ctx0" brushRef="#br0">13 20 6363,'-7'2'3958,"2"-3"-2429,10-2 0,1-2 0,4-1-719,-2 3-90,1 1-181,2 1 1,2 0-90,3 1-1,1 2-89,1 1-90,1 2 450,15 13-540,-12-5 179,17 16-179,-22-13 0,4 7-90,-9-4 90,0 1-90,-1 3 0,-2 2 0,-1 3 0,-1 1 0,0 1 0,2 16-90,-2-11 90,4 24-90,-6-24 90,1 22-90,-3-23 0,-1 22 0,-1-24 0,-1 20 0,-1-22 0,0 7 0,-1-13 0,-4 8 0,-1-10 90,-10 14-90,3-16 0,-13 14 0,9-15-90,-5 7 90,7-7 0,-6 12 0,8-12 0,-4 8 0,10-15-90,-1 1 0,2-3-630,-3 2 91,7-7-1530,-1-1-90,2-3-1979,0-1 2340,-3-4-1261,-1-9 3149,1 1 0,0-9 0,3 6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2"/>
    </inkml:context>
    <inkml:brush xml:id="br0">
      <inkml:brushProperty name="width" value="0.06" units="cm"/>
      <inkml:brushProperty name="height" value="0.06" units="cm"/>
      <inkml:brushProperty name="color" value="#6ABF4B"/>
    </inkml:brush>
  </inkml:definitions>
  <inkml:trace contextRef="#ctx0" brushRef="#br0">2 109 9152,'0'-5'3598,"1"2"1169,-1 3-4587,1 6-90,-2-2 0,2 6 0,-2-1 0,0-1 0,0 2 0,1 3-90,-1-1 90,1 7-90,1-7 89,-1 11 1,0-8 0,0 6-90,0-5 180,4 30-90,-1-23-90,4 23 90,-3-31-90,1 1 0,4 5 90,-1-5-90,3 3 0,-2-8-90,7 3 90,-3-6 0,10 2 90,-9-7-90,9-2 0,-9-4 0,8-6 0,-9-1 0,10-11-90,-10 5-90,10-16 90,-10 11-90,8-18 90,-9 14 1,3-9 89,-6 10-90,3-12 0,-4 8 90,3-17 0,-5 20 0,-2-14-90,-2 18 90,-1-4 0,0 10 90,1-8-90,-1 12 90,2-6-90,-3 14 179,2 0-89,-2 1 450,1 1-540,-1 5 90,-1-4-90,1 4 90,0-4-90,-1 1 90,0 0 0,-2 3 0,0 0 90,-3 3-180,1-1 180,-3 4-180,3-3 90,-4 8-90,3-6 90,-2 6 0,1-4-90,-1 2 89,0 0 1,-2 2 0,1 0-90,-1 0 90,1 0 0,1-1-90,0-1 0,1-1 90,-2 0-90,2-4 0,1 0 0,2-5 0,1-3 0,-1 0-90,-2-5 90,1 1-90,-3-6 90,3 2 0,-3-6 0,2 5 0,-3-4 0,3 5 0,-4-2 0,4 4 0,-3-1 0,3 3 0,-6-4-90,4 2 90,-8-3-90,6 5-269,-3-2 89,7 3-720,0 0 1,5 0-2789,0-2 1979,1 3-1619,0-8 1889,3-4 1529,12-11 0,0 0 0,9-1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8"/>
    </inkml:context>
    <inkml:brush xml:id="br0">
      <inkml:brushProperty name="width" value="0.06" units="cm"/>
      <inkml:brushProperty name="height" value="0.06" units="cm"/>
      <inkml:brushProperty name="color" value="#6ABF4B"/>
    </inkml:brush>
  </inkml:definitions>
  <inkml:trace contextRef="#ctx0" brushRef="#br0">13 53 14099,'-4'4'1709,"-1"0"-1259,4 0-1,-1 0-89,2 0-90,-1-1 0,1 3 0,0 0-90,0 3-90,0-1 90,1 2-91,0 7 1,1-4 180,4 18-270,-2-12 90,2 8 0,-2-10 0,2 9 0,-2-7-90,5 13 0,-4-15 90,5 11-90,-4-14-90,5 7 90,-4-11 0,9 5 0,-6-9 0,5 1 0,-4-6 0,1 0 0,1-2 0,0-2 90,13-10-90,-10 3 0,10-9-90,-14 5 90,6-7 0,-5 3-90,7-13 0,-10 11-90,6-14 90,-7 12 90,1-5-90,-5 7-90,2-4 91,-3 6 89,2-9-90,-4 13 90,0-6 0,-1 10-90,-1-3 90,-1 5-90,0 0 0,1 3 0,0 2 0,0-1 0,0 2 0,0-2 0,0-2 90,0 4 0,0-3 90,0 4-90,0-2 90,-1 2-90,0-2 90,-1 2 90,0 0-90,0 1 0,0 0 90,-2 1 179,1 2-269,0-1 90,-1 5 0,2-2 270,-6 13-360,3-7 90,-6 15-90,6-12 90,-5 10-91,5-9 91,-6 10-90,5-11 0,-2 2 0,1-6 90,-2 1-180,1-3 90,-4 4-90,6-8 0,-3 2 0,6-5 0,-2 1 0,-1-2 0,1-1 0,-2 0 0,0-1 0,1-1 0,-1 0 0,0-1 0,1 1 0,-3-4 0,2 1-180,-4-8 90,4 5-180,-5-8 1,4 6-181,-5-4 90,6 7-719,-3-2 269,5 5-359,1 1-810,3 2-1439,1-1 1799,3-2 1619,3-6 0,-1 4 0,0-1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9"/>
    </inkml:context>
    <inkml:brush xml:id="br0">
      <inkml:brushProperty name="width" value="0.06" units="cm"/>
      <inkml:brushProperty name="height" value="0.06" units="cm"/>
      <inkml:brushProperty name="color" value="#6ABF4B"/>
    </inkml:brush>
  </inkml:definitions>
  <inkml:trace contextRef="#ctx0" brushRef="#br0">22 22 6453,'-6'1'3868,"0"0"-2699,1 1-359,1 0-4342,3-2 5961,1 0-1120,0 2-859,1 0-1,0 2-179,2-1 0,2 0 0,8 1 3212,-2-3-3392,14-1-90,-8-2 0,16-3 0,-12 1 0,15-4-90,13-2 90,-18 3 0,10-1 0,-31 6 0,-3 2-90,3-1 90,-4 2 0,2 0 0,-2 2-90,0 0 90,-2 1 0,1 0 0,-3-2 0,0 0 0,1 0 0,-1-1 0,0 0 0,-1 0 0,-3 2 0,1-2 0,-5 3 0,0-1 90,-3 1-90,-1 0 90,-3 1-90,-1 0 90,-2 0 0,0 2 0,-2-1 90,-8 5-90,8-3-90,-5 3 90,10-3 89,-3 2-89,4-4 0,-3 5 0,9-7-90,-1 2 90,5-5-90,2 2 0,3-2 0,6 3 0,0-3-90,10 1 90,-6-2-180,11-1 90,-8 0-89,14-2 89,-11 0-90,6-1 180,-8 2-90,6 1 90,-10 1 0,3 2 0,-12 2 0,-3 1 0,1 3 90,-3 1-90,-1-1 0,-2 2 90,-1-4 90,-4 3-91,1-3 1,-4 1 90,0-2 0,-10 3 0,3-2 0,-19 4-180,15-4 90,-9 2-90,11-3-90,-7 1-90,16-4-270,-6 1 91,17-3-721,2-2 181,2 0-2249,1-3 1528,-1 3 1,-1 0 300,-2 2 0,0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0"/>
    </inkml:context>
    <inkml:brush xml:id="br0">
      <inkml:brushProperty name="width" value="0.06" units="cm"/>
      <inkml:brushProperty name="height" value="0.06" units="cm"/>
      <inkml:brushProperty name="color" value="#6ABF4B"/>
    </inkml:brush>
  </inkml:definitions>
  <inkml:trace contextRef="#ctx0" brushRef="#br0">339 11 6813,'-4'3'2968,"3"-2"-1798,-1 0 2158,2-1-2878,0-3-91,-1 1 1,0-2-90,-4 1 0,-1 1 0,-2 1-90,-1 0 89,0 1-179,-2 0 90,-1 1-90,0-1 90,-1 1-180,0-1 90,0 1 0,1-1 0,0 0 0,0-1 90,-6 1-90,3 0 90,-11 2-180,10-1 90,-10 3 0,13-1-90,-3 0 0,8 0 0,2-2 0,0 1 0,3 0 90,-1 0-90,1 0 0,1 0 89,0-1 1,1 2-90,1-3 90,-1 3 0,1-1 0,0 2 0,1 1 0,0-1 90,3 2-90,-1-2 0,4 2 0,-2-2 0,3 1 0,-2-1 0,3 2-90,-2-2 0,3 0 0,-1-3 0,7 0 0,-2-2-90,12 0 90,-10 0 0,9 0 0,-11 2 0,3 0 90,-10 0-180,2 2 90,-7-2 0,0 0-90,-2-1 90,0 3 0,-2 0 0,-1 2 0,-2-1 0,-2 1 0,-1 0 0,-7 2 0,3-1 0,-11 6 0,9-5-90,-11 7 90,11-6 0,-5 4 0,7-2 0,-4 4 0,4-4 0,-5 7 0,9-9 90,-4 6-90,7-7 180,0 5-90,4-4 180,4 4-1,1-3 91,9 4-180,-2-4-90,5 1 90,0-3 0,13 2-180,-6-3 90,20 3-90,-16-6 0,6 1 0,-12-4-90,-2 1 0,-2-2-90,-2 0-180,-3-1-179,-2-1-1,-4 0-1259,1-3 180,-3 1-2519,1-2 2339,-1-2-2428,7-10 4227,-1 1 0,3-6 0,-3 9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5"/>
    </inkml:context>
    <inkml:brush xml:id="br0">
      <inkml:brushProperty name="width" value="0.06" units="cm"/>
      <inkml:brushProperty name="height" value="0.06" units="cm"/>
      <inkml:brushProperty name="color" value="#6ABF4B"/>
    </inkml:brush>
  </inkml:definitions>
  <inkml:trace contextRef="#ctx0" brushRef="#br0">308 77 7623,'6'-5'3418,"-1"1"-2339,1-1-269,-2 0-181,0 0-179,-2 0 0,0 1-1,-2 0 91,0-2-90,-1 2-90,-1-2-90,-2 3-1,-2-1 1,0 0-90,-1 1 0,0 0 0,-2 0 0,-1 1-90,-1 1 90,0 0-90,-1 2 90,-1 2-91,-1 0 1,0 2 0,-2 1 90,0 1-90,1 1 0,-2 2 0,2 1 0,0 2 0,0 2 0,1 2-90,1 2 90,0 1 0,2 2 0,-8 22 0,8-14-90,-3 15 90,10-21-90,2 0 0,3 1 90,2 0-90,3 0 0,3-1 0,2 0 0,4-1 0,4-2 0,3-1 0,18 1 0,-6-7 0,14 0 0,-12-10 0,32-11 0,-26-2 0,23-7 0,-35 1 90,9-11-90,-11 5 0,12-21 0,-21 15 0,6-21 90,-16 19 0,-3-20 89,-8 20 1,-6-8 0,-3 11 180,-13-8-90,3 9 0,-24-12-90,16 20-1,-21-5-179,23 13 0,-13-2 0,21 7 0,-2-2 0,9 2-179,-2 0-1,6 1-90,-2 0-90,6 3-899,3 0 269,-2 0-3237,0 2 2248,1-1-1619,-2 5 1979,3-5 1619,0 8 0,2-8 0,1 4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2T02:08:45.248"/>
    </inkml:context>
    <inkml:brush xml:id="br0">
      <inkml:brushProperty name="width" value="0.1" units="cm"/>
      <inkml:brushProperty name="height" value="0.1" units="cm"/>
      <inkml:brushProperty name="color" value="#00A0D7"/>
    </inkml:brush>
  </inkml:definitions>
  <inkml:trace contextRef="#ctx0" brushRef="#br0">37755 18988 16383 0 0,'0'8'0'0'0,"8"2"0"0"0,12 5 0 0 0,2 4 0 0 0,6-2 0 0 0,8 6 0 0 0,6 7 0 0 0,5-1 0 0 0,-5-1 0 0 0,7-1 0 0 0,-3 5 0 0 0,-10 4 0 0 0,-3-2 0 0 0,-11-4 0 0 0,-9 7 0 0 0,-7 6 0 0 0,-4 5 0 0 0,-3 2 0 0 0,-10-6 0 0 0,-12-11 0 0 0,-11-12 0 0 0,-8-8 0 0 0,-16-8 0 0 0,-7 6 0 0 0,-1 0 0 0 0,1 8 0 0 0,3 0 0 0 0,13-3 0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1"/>
    </inkml:context>
    <inkml:brush xml:id="br0">
      <inkml:brushProperty name="width" value="0.06" units="cm"/>
      <inkml:brushProperty name="height" value="0.06" units="cm"/>
      <inkml:brushProperty name="color" value="#6ABF4B"/>
    </inkml:brush>
  </inkml:definitions>
  <inkml:trace contextRef="#ctx0" brushRef="#br0">23 567 6273,'-12'11'3239,"6"-1"-2070,2-4 0,4-2-179,-1-2-361,1-2-359,4-1 0,0 0-90,3-1 180,0-2-180,0-1 89,-1 0 1,1-3 90,7-4-270,-2 0 180,12-10-180,-9 8 90,11-10-90,-12 9 90,7-7-1,-10 9 1,2-5-90,-7 9 0,0-5 0,-3 7-90,0-3 0,-2 3 90,2-3-90,0 3 90,1-6-90,-1 5 180,1-7-90,-2 6 90,0-6-180,-1 5 180,0-6-180,-1 6 90,0-5 0,0 6-90,0-2 90,0 4 0,0-3-1,0 1 1,-1-5 0,0 4 0,0 0 0,0 4-90,1-1 90,-1 0 0,1 0-90,0-1 180,0-1-180,0 1 90,-1-2-90,0 4 90,-2-2 0,1 3 0,-3-1-90,1 5 90,-2-1-90,2 1 0,-2 0-90,2-1-450,0 0 0,3 1-1798,1-3 89,0 1-1259,1 0 1889,1-5-1169,4-5 2788,1 0 0,3-4 0,-2 8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2"/>
    </inkml:context>
    <inkml:brush xml:id="br0">
      <inkml:brushProperty name="width" value="0.06" units="cm"/>
      <inkml:brushProperty name="height" value="0.06" units="cm"/>
      <inkml:brushProperty name="color" value="#6ABF4B"/>
    </inkml:brush>
  </inkml:definitions>
  <inkml:trace contextRef="#ctx0" brushRef="#br0">153 2278 6723,'-2'6'3058,"0"-1"-1888,2-3-1,-1 1-449,1-3-91,-1 3-179,0-2 90,-1 1-1,0-1-89,-1 0-90,3-1-180,-4 1 0,2-1 90,-5-3-180,1 0-90,-2-4 0,4 1 179,-1-5-89,2 1 180,-3-10-90,3 6 0,-3-6 0,1 3 0,-1-2-90,-1-1 90,0-1-90,0-2-90,-2-10 0,3 6 0,-2-21 0,5 18 0,-1-11 0,2 13 0,0-2 0,-1 3 0,0 0 90,0 1-90,0 2 0,0 0 0,1-7 0,1 8 0,1-15 0,3 16-90,5-17 90,-2 16 0,4-7 0,-2 9 0,0 2 0,1 0 0,0 1 0,0 1 0,1 1 0,1 1 0,1 1 90,1 0-90,0-1 0,11-8 0,-5 5 0,7-7 90,-7 6-90,1 1 0,0-1 0,0 1 0,-2 0 0,0 1 0,-2-1 0,5-6 0,-5 5 0,8-12 0,-11 13 0,8-14 0,-9 12 0,8-14 89,-10 13-89,7-16 0,-9 15 90,3-16-90,-6 16 0,-1-7 0,-2 9 0,0-10 0,0 8 90,2-16 0,-2 16 0,1-14-90,-1 16 180,-1-11-180,-1 14 90,-1-4-90,0 8 90,-3-14 0,1 9-90,-2-10 90,2 12 0,-3-7 0,0 7 0,-4-11 0,2 12 90,-7-11-180,4 10 180,-9-14-90,7 10-1,-5-6 1,6 8 90,-11-15-90,10 13-90,-7-10 0,13 17 0,2-2-90,1 3-90,2-6 1,1 10-541,2-7 0,-1 10-2698,1-4 1260,-1 6-1440,1 1 1978,-2-6 1620,4-8 0,2-4 0,4-6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3"/>
    </inkml:context>
    <inkml:brush xml:id="br0">
      <inkml:brushProperty name="width" value="0.06" units="cm"/>
      <inkml:brushProperty name="height" value="0.06" units="cm"/>
      <inkml:brushProperty name="color" value="#E2231A"/>
    </inkml:brush>
  </inkml:definitions>
  <inkml:trace contextRef="#ctx0" brushRef="#br0">740 142 6183,'-5'-6'3329,"1"1"-2070,6 0 0,-2 2-179,3-5-721,-5 2 1,-1-1 0,0 0-90,1 0 90,-2 1-1,2-1 1,-3 0-90,0 0 629,-13-8-539,5 6-180,-10-5 90,7 7-90,-1 1 0,-2 1 0,-1 2 0,-2 2-90,-1 0-1,0 2 1,-1 1 0,-1 0 0,-1 2 90,-13 4-90,9 0 90,-22 8-180,22-4 180,-18 12-180,21-8 90,-17 16 0,19-10 0,-15 20-90,17-14 90,-5 10 0,11-11 90,-2 25-180,10-18 0,-1 18 90,11-23-90,2 0 90,3 0-90,17 29 89,-5-22-89,27 33 0,-15-39 0,13 8 0,-8-15 0,3-1 0,4-2 0,1-1 0,22 2 0,-14-7-89,37-2-1,-36-12 90,34-13-90,-38-2 90,26-21 0,-36 11-90,8-12 90,-20 10 0,4-15 0,-9 9 90,4-25-90,-17 23 0,-8-27 90,-8 23 179,-22-28-89,5 27 180,-29-24-180,17 29 180,-30-15-270,26 26 0,-10-5 0,18 13-90,-7-2 0,13 6-270,-7-5 0,21 9-809,0-1 449,10 4-1889,3-2-89,0 5-2789,2-2 3778,4 2 360,0 0 1259,12-5 0,-5 1 0,4-3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3:56:11.094"/>
    </inkml:context>
    <inkml:brush xml:id="br0">
      <inkml:brushProperty name="width" value="0.1" units="cm"/>
      <inkml:brushProperty name="height" value="0.1" units="cm"/>
      <inkml:brushProperty name="color" value="#00A0D7"/>
    </inkml:brush>
  </inkml:definitions>
  <inkml:trace contextRef="#ctx0" brushRef="#br0">21325 10215 16383 0 0,'0'-7'0'0'0,"0"-10"0"0"0,0-9 0 0 0,0-8 0 0 0,0-5 0 0 0,0-3 0 0 0,0-2 0 0 0,0 0 0 0 0,0-8 0 0 0,0-2 0 0 0,0 1 0 0 0,0-5 0 0 0,0 0 0 0 0,8 2 0 0 0,9 4 0 0 0,9 4 0 0 0,7 2 0 0 0,6 2 0 0 0,10 1 0 0 0,5 1 0 0 0,7 7 0 0 0,-7 2 0 0 0,-4 1 0 0 0,2 4 0 0 0,1 0 0 0 0,-2-2 0 0 0,-2 4 0 0 0,-10-1 0 0 0,-4 4 0 0 0,0 6 0 0 0,7 6 0 0 0,5 5 0 0 0,2 3 0 0 0,-2 2 0 0 0,8 2 0 0 0,0 0 0 0 0,-1 0 0 0 0,-3 0 0 0 0,-3 7 0 0 0,-2 3 0 0 0,6-2 0 0 0,1-1 0 0 0,-2-3 0 0 0,-1-2 0 0 0,-2-1 0 0 0,-3-2 0 0 0,-1 0 0 0 0,-1 0 0 0 0,7 0 0 0 0,9-8 0 0 0,10-9 0 0 0,7-2 0 0 0,5-5 0 0 0,-11-6 0 0 0,-3-5 0 0 0,-5 4 0 0 0,0 7 0 0 0,-9 0 0 0 0,-14-3 0 0 0,1 3 0 0 0,-7-2 0 0 0,6 4 0 0 0,-4-2 0 0 0,0 4 0 0 0,1 4 0 0 0,1-9 0 0 0,2-14 0 0 0,2-2 0 0 0,1 7 0 0 0,-7 2 0 0 0,-2-1 0 0 0,-6-2 0 0 0,-1-3 0 0 0,2-2 0 0 0,4-1 0 0 0,-3-1 0 0 0,-7-1 0 0 0,-7 0 0 0 0,1 7 0 0 0,-2 3 0 0 0,4-1 0 0 0,-2-9 0 0 0,-2-4 0 0 0,-5-2 0 0 0,-3 1 0 0 0,-3-7 0 0 0,-2 0 0 0 0,-1 1 0 0 0,-1-5 0 0 0,0 1 0 0 0,1 3 0 0 0,-1 3 0 0 0,1 4 0 0 0,-1 2 0 0 0,1 2 0 0 0,0 1 0 0 0,0 1 0 0 0,7-7 0 0 0,3-10 0 0 0,7 5 0 0 0,0 5 0 0 0,-3 3 0 0 0,12 2 0 0 0,0 2 0 0 0,-4 0 0 0 0,2 7 0 0 0,-3-4 0 0 0,-6-11 0 0 0,3 4 0 0 0,-3-5 0 0 0,-3-2 0 0 0,3 2 0 0 0,0 2 0 0 0,-4 2 0 0 0,-2 1 0 0 0,3 2 0 0 0,0 1 0 0 0,-2 1 0 0 0,-2-1 0 0 0,-3 1 0 0 0,-3 0 0 0 0,-1-1 0 0 0,-1-7 0 0 0,0-2 0 0 0,0 0 0 0 0,-1 2 0 0 0,1 2 0 0 0,-1 2 0 0 0,1-6 0 0 0,-7 7 0 0 0,-10 17 0 0 0,-2 14 0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3:56:11.095"/>
    </inkml:context>
    <inkml:brush xml:id="br0">
      <inkml:brushProperty name="width" value="0.1" units="cm"/>
      <inkml:brushProperty name="height" value="0.1" units="cm"/>
      <inkml:brushProperty name="color" value="#00A0D7"/>
    </inkml:brush>
  </inkml:definitions>
  <inkml:trace contextRef="#ctx0" brushRef="#br0">22913 5989 16383 0 0,'7'0'0'0'0,"10"0"0"0"0,2-14 0 0 0,12-6 0 0 0,8 2 0 0 0,5-4 0 0 0,10 2 0 0 0,16-3 0 0 0,12 2 0 0 0,-1-9 0 0 0,-7 0 0 0 0,-9 5 0 0 0,-8 0 0 0 0,-7 3 0 0 0,-4-8 0 0 0,-3 1 0 0 0,-2 5 0 0 0,-7-8 0 0 0,-2 2 0 0 0,0 5 0 0 0,-5-6 0 0 0,7 0 0 0 0,-2-7 0 0 0,-6 9 0 0 0,-8 17 0 0 0,-7 17 0 0 0,-5 16 0 0 0,-4 11 0 0 0,-2 15 0 0 0,14 7 0 0 0,4 1 0 0 0,-1-1 0 0 0,-4 4 0 0 0,4 7 0 0 0,6-7 0 0 0,-1-7 0 0 0,-4-4 0 0 0,2-11 0 0 0,-2-3 0 0 0,-5-1 0 0 0,-3 2 0 0 0,9-5 0 0 0,3-1 0 0 0,-3-4 0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3:56:12.548"/>
    </inkml:context>
    <inkml:brush xml:id="br0">
      <inkml:brushProperty name="width" value="0.1" units="cm"/>
      <inkml:brushProperty name="height" value="0.1" units="cm"/>
      <inkml:brushProperty name="color" value="#00A0D7"/>
    </inkml:brush>
  </inkml:definitions>
  <inkml:trace contextRef="#ctx0" brushRef="#br0">10742 4233 16383 0 0,'0'0'0'0'0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3:56:12.549"/>
    </inkml:context>
    <inkml:brush xml:id="br0">
      <inkml:brushProperty name="width" value="0.1" units="cm"/>
      <inkml:brushProperty name="height" value="0.1" units="cm"/>
      <inkml:brushProperty name="color" value="#00A0D7"/>
    </inkml:brush>
  </inkml:definitions>
  <inkml:trace contextRef="#ctx0" brushRef="#br0">14949 5842 16383 0 0,'0'-7'0'0'0,"0"-10"0"0"0,7-9 0 0 0,17-8 0 0 0,5-5 0 0 0,11-3 0 0 0,14 6 0 0 0,-2 1 0 0 0,4 7 0 0 0,-7 0 0 0 0,-5-1 0 0 0,-2-4 0 0 0,-2 5 0 0 0,0 6 0 0 0,8 7 0 0 0,3-1 0 0 0,0 2 0 0 0,-1 3 0 0 0,-3 4 0 0 0,-1 3 0 0 0,6 3 0 0 0,8 0 0 0 0,2 16 0 0 0,-3 5 0 0 0,4 6 0 0 0,19 28 0 0 0,11 13 0 0 0,-11 1 0 0 0,-4-4 0 0 0,6 3 0 0 0,-4-11 0 0 0,-16 0 0 0 0,-4-9 0 0 0,3 1 0 0 0,-3-7 0 0 0,-4-11 0 0 0,3 4 0 0 0,-1-3 0 0 0,-4-8 0 0 0,-3-7 0 0 0,-3-6 0 0 0,-3-6 0 0 0,-9-9 0 0 0,-3-6 0 0 0,0 1 0 0 0,2-6 0 0 0,9-8 0 0 0,-3-14 0 0 0,-1-7 0 0 0,0 3 0 0 0,-6 2 0 0 0,-3 7 0 0 0,-6 3 0 0 0,0-1 0 0 0,-4 4 0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3:56:12.550"/>
    </inkml:context>
    <inkml:brush xml:id="br0">
      <inkml:brushProperty name="width" value="0.1" units="cm"/>
      <inkml:brushProperty name="height" value="0.1" units="cm"/>
      <inkml:brushProperty name="color" value="#00A0D7"/>
    </inkml:brush>
  </inkml:definitions>
  <inkml:trace contextRef="#ctx0" brushRef="#br0">16431 5424 16383 0 0,'7'0'0'0'0,"17"0"0"0"0,12 0 0 0 0,21 0 0 0 0,16 0 0 0 0,2 0 0 0 0,-3 0 0 0 0,-8 0 0 0 0,-14 7 0 0 0,-16 10 0 0 0,-14 9 0 0 0,-9 15 0 0 0,-15 8 0 0 0,-7 2 0 0 0,0 7 0 0 0,-7-5 0 0 0,0 1 0 0 0,-4-7 0 0 0,-5-12 0 0 0,1 2 0 0 0,5-5 0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3:56:12.551"/>
    </inkml:context>
    <inkml:brush xml:id="br0">
      <inkml:brushProperty name="width" value="0.1" units="cm"/>
      <inkml:brushProperty name="height" value="0.1" units="cm"/>
      <inkml:brushProperty name="color" value="#00A0D7"/>
    </inkml:brush>
  </inkml:definitions>
  <inkml:trace contextRef="#ctx0" brushRef="#br0">14843 7235 16383 0 0,'0'-7'0'0'0,"0"-17"0"0"0,0-12 0 0 0,0-7 0 0 0,15-3 0 0 0,11-1 0 0 0,10-1 0 0 0,19 2 0 0 0,1-6 0 0 0,6 5 0 0 0,-9 4 0 0 0,2 1 0 0 0,-1 2 0 0 0,5 7 0 0 0,-1 1 0 0 0,-3 7 0 0 0,4 0 0 0 0,0-2 0 0 0,-4 2 0 0 0,3 6 0 0 0,0 7 0 0 0,4 4 0 0 0,-1 12 0 0 0,-4 5 0 0 0,-11 7 0 0 0,0 10 0 0 0,-6 6 0 0 0,3 6 0 0 0,-5 11 0 0 0,-2-3 0 0 0,-7-2 0 0 0,-8-2 0 0 0,6 0 0 0 0,-1 0 0 0 0,3 0 0 0 0,3 0 0 0 0,-4 0 0 0 0,1-6 0 0 0,2-11 0 0 0,4-1 0 0 0,3-5 0 0 0,-6 1 0 0 0,0 5 0 0 0,2-2 0 0 0,2-5 0 0 0,2-5 0 0 0,9-5 0 0 0,4-4 0 0 0,1-3 0 0 0,-2-1 0 0 0,-2-1 0 0 0,-1 0 0 0 0,-2 0 0 0 0,-1 0 0 0 0,6 1 0 0 0,2-1 0 0 0,-1 1 0 0 0,-1 0 0 0 0,-9-7 0 0 0,-5-3 0 0 0,-8-6 0 0 0,-2-1 0 0 0,-5-5 0 0 0,1-6 0 0 0,-3 2 0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3:56:12.552"/>
    </inkml:context>
    <inkml:brush xml:id="br0">
      <inkml:brushProperty name="width" value="0.1" units="cm"/>
      <inkml:brushProperty name="height" value="0.1" units="cm"/>
      <inkml:brushProperty name="color" value="#00A0D7"/>
    </inkml:brush>
  </inkml:definitions>
  <inkml:trace contextRef="#ctx0" brushRef="#br0">16431 6562 16383 0 0,'0'7'0'0'0,"7"3"0"0"0,10-1 0 0 0,9-2 0 0 0,15-2 0 0 0,0 6 0 0 0,-7 8 0 0 0,-8 8 0 0 0,-17-1 0 0 0,-10 3 0 0 0,-4 3 0 0 0,-2 12 0 0 0,1 4 0 0 0,0 2 0 0 0,-4-7 0 0 0,-2-4 0 0 0,1-2 0 0 0,4 1 0 0 0,1 1 0 0 0,3 0 0 0 0,16 10 0 0 0,6-5 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2T02:08:45.263"/>
    </inkml:context>
    <inkml:brush xml:id="br0">
      <inkml:brushProperty name="width" value="0.1" units="cm"/>
      <inkml:brushProperty name="height" value="0.1" units="cm"/>
      <inkml:brushProperty name="color" value="#00A0D7"/>
    </inkml:brush>
  </inkml:definitions>
  <inkml:trace contextRef="#ctx0" brushRef="#br0">35861 7437 16383 0 0,'0'-8'0'0'0,"-12"-7"0"0"0,-18-9 0 0 0,-17-11 0 0 0,-15-8 0 0 0,-19-19 0 0 0,-4-3 0 0 0,-8 5 0 0 0,4 3 0 0 0,17 2 0 0 0,2 11 0 0 0,14 3 0 0 0,6 10 0 0 0,13 0 0 0 0,3 6 0 0 0,-1-2 0 0 0,0 3 0 0 0,3 7 0 0 0,-3 1 0 0 0,-4-1 0 0 0,4 2 0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30T17:51:28.964"/>
    </inkml:context>
    <inkml:brush xml:id="br0">
      <inkml:brushProperty name="width" value="0.1" units="cm"/>
      <inkml:brushProperty name="height" value="0.1" units="cm"/>
      <inkml:brushProperty name="color" value="#00A0D7"/>
    </inkml:brush>
  </inkml:definitions>
  <inkml:trace contextRef="#ctx0" brushRef="#br0">22822 9839 16383 0 0,'0'-3'0'0'0,"0"-6"0"0"0,0-5 0 0 0,0-4 0 0 0,4 0 0 0 0,2-1 0 0 0,4 3 0 0 0,5 4 0 0 0,0-1 0 0 0,2 3 0 0 0,6-7 0 0 0,5 0 0 0 0,6-1 0 0 0,1 2 0 0 0,4 3 0 0 0,0 5 0 0 0,2-1 0 0 0,-1 1 0 0 0,-4 1 0 0 0,-3 3 0 0 0,-2 2 0 0 0,-3 0 0 0 0,-1 2 0 0 0,-1 0 0 0 0,-1 0 0 0 0,5 1 0 0 0,6 4 0 0 0,6 5 0 0 0,4 6 0 0 0,4 5 0 0 0,6-2 0 0 0,3 1 0 0 0,0-3 0 0 0,-5-4 0 0 0,-4-1 0 0 0,0-2 0 0 0,-1 3 0 0 0,1-3 0 0 0,-4-1 0 0 0,3-3 0 0 0,3-3 0 0 0,1-1 0 0 0,0-2 0 0 0,1 0 0 0 0,-1 0 0 0 0,5-1 0 0 0,-4 1 0 0 0,-2-1 0 0 0,-5 1 0 0 0,-2 0 0 0 0,-4 0 0 0 0,-4 0 0 0 0,-5 0 0 0 0,2 0 0 0 0,-1 0 0 0 0,-2-5 0 0 0,-1-1 0 0 0,3 1 0 0 0,0 0 0 0 0,0 2 0 0 0,2-3 0 0 0,0-1 0 0 0,3-4 0 0 0,3 1 0 0 0,0-3 0 0 0,-2 0 0 0 0,-5-1 0 0 0,-2 2 0 0 0,1-3 0 0 0,0 3 0 0 0,-1-2 0 0 0,-2 1 0 0 0,-1 4 0 0 0,-1-2 0 0 0,-2 1 0 0 0,-4-2 0 0 0,-2-3 0 0 0,0 0 0 0 0,1-1 0 0 0,2-2 0 0 0,1-4 0 0 0,1 4 0 0 0,1-1 0 0 0,-5-1 0 0 0,0 2 0 0 0,-1 1 0 0 0,2 2 0 0 0,-3 0 0 0 0,-1-2 0 0 0,2-3 0 0 0,1-2 0 0 0,2-2 0 0 0,1 3 0 0 0,-4 6 0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30T17:51:28.965"/>
    </inkml:context>
    <inkml:brush xml:id="br0">
      <inkml:brushProperty name="width" value="0.1" units="cm"/>
      <inkml:brushProperty name="height" value="0.1" units="cm"/>
      <inkml:brushProperty name="color" value="#00A0D7"/>
    </inkml:brush>
  </inkml:definitions>
  <inkml:trace contextRef="#ctx0" brushRef="#br0">26180 8954 16383 0 0,'0'-3'0'0'0,"0"-4"0"0"0,5-2 0 0 0,5 1 0 0 0,6 3 0 0 0,4 0 0 0 0,4 3 0 0 0,6 1 0 0 0,8 1 0 0 0,5 0 0 0 0,0 0 0 0 0,2-4 0 0 0,-2-2 0 0 0,-5 1 0 0 0,-8 4 0 0 0,-9 7 0 0 0,-9 5 0 0 0,-6 6 0 0 0,-3 4 0 0 0,-4 3 0 0 0,0 3 0 0 0,-1 0 0 0 0,0 0 0 0 0,1 0 0 0 0,0 0 0 0 0,0 0 0 0 0,1-1 0 0 0,0 0 0 0 0,-4-5 0 0 0,-2-1 0 0 0,1 0 0 0 0,-4-4 0 0 0,-4-3 0 0 0,-5-1 0 0 0,-4-2 0 0 0,3 2 0 0 0,-1-1 0 0 0,4 1 0 0 0,4 4 0 0 0,4 3 0 0 0,4 3 0 0 0,2 3 0 0 0,2 0 0 0 0,5-3 0 0 0,2-1 0 0 0,-1 0 0 0 0,-1-3 0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30T17:51:28.966"/>
    </inkml:context>
    <inkml:brush xml:id="br0">
      <inkml:brushProperty name="width" value="0.1" units="cm"/>
      <inkml:brushProperty name="height" value="0.1" units="cm"/>
      <inkml:brushProperty name="color" value="#00A0D7"/>
    </inkml:brush>
  </inkml:definitions>
  <inkml:trace contextRef="#ctx0" brushRef="#br0">22675 11284 16383 0 0,'0'5'0'0'0,"0"5"0"0"0,4 1 0 0 0,2 4 0 0 0,4-2 0 0 0,5 3 0 0 0,0 2 0 0 0,2 2 0 0 0,-3 3 0 0 0,2 2 0 0 0,2 1 0 0 0,3 0 0 0 0,1 1 0 0 0,7-1 0 0 0,3 1 0 0 0,0-1 0 0 0,3 1 0 0 0,-4-1 0 0 0,-2 0 0 0 0,2 0 0 0 0,0 1 0 0 0,0-1 0 0 0,3 0 0 0 0,0 0 0 0 0,-1-4 0 0 0,-1-2 0 0 0,-3-4 0 0 0,4-1 0 0 0,0-2 0 0 0,-1-3 0 0 0,-6 0 0 0 0,-3-1 0 0 0,3 2 0 0 0,7 4 0 0 0,6 0 0 0 0,6-4 0 0 0,3-3 0 0 0,3 2 0 0 0,-2-2 0 0 0,-2-1 0 0 0,1-2 0 0 0,1-3 0 0 0,5 0 0 0 0,3-2 0 0 0,0 0 0 0 0,4 0 0 0 0,1-1 0 0 0,-2 1 0 0 0,-2 0 0 0 0,-2-1 0 0 0,-2 1 0 0 0,-5 0 0 0 0,-2 0 0 0 0,-5 0 0 0 0,-5 0 0 0 0,-5 0 0 0 0,2 0 0 0 0,-1 0 0 0 0,3 0 0 0 0,0-4 0 0 0,-2-2 0 0 0,-2 0 0 0 0,2 2 0 0 0,0 1 0 0 0,3 1 0 0 0,0 1 0 0 0,-3-4 0 0 0,-1-1 0 0 0,-3 0 0 0 0,-2-2 0 0 0,-1-1 0 0 0,-1 1 0 0 0,-5-2 0 0 0,-5-4 0 0 0,-2-4 0 0 0,1 1 0 0 0,3 4 0 0 0,-1-1 0 0 0,0 2 0 0 0,-3-1 0 0 0,1 1 0 0 0,-2-1 0 0 0,2 1 0 0 0,-3-1 0 0 0,1 1 0 0 0,-1-2 0 0 0,2 2 0 0 0,-2-1 0 0 0,1 0 0 0 0,-1-1 0 0 0,2 2 0 0 0,-2-2 0 0 0,2 2 0 0 0,3 3 0 0 0,3 2 0 0 0,-2-1 0 0 0,-4-4 0 0 0,0 0 0 0 0,-3-3 0 0 0,2 2 0 0 0,3 3 0 0 0,3 3 0 0 0,3 2 0 0 0,-3-1 0 0 0,0-1 0 0 0,2 2 0 0 0,0 1 0 0 0,-1 1 0 0 0,0 2 0 0 0,-2-4 0 0 0,-1-1 0 0 0,1 0 0 0 0,1 2 0 0 0,-2 1 0 0 0,1 1 0 0 0,1 1 0 0 0,-2-2 0 0 0,0-4 0 0 0,1-2 0 0 0,-4 2 0 0 0,-10 1 0 0 0,-9 2 0 0 0,-8 2 0 0 0,-6 0 0 0 0,-5 2 0 0 0,-3 0 0 0 0,4 0 0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30T17:51:28.967"/>
    </inkml:context>
    <inkml:brush xml:id="br0">
      <inkml:brushProperty name="width" value="0.1" units="cm"/>
      <inkml:brushProperty name="height" value="0.1" units="cm"/>
      <inkml:brushProperty name="color" value="#00A0D7"/>
    </inkml:brush>
  </inkml:definitions>
  <inkml:trace contextRef="#ctx0" brushRef="#br0">26009 11124 16383 0 0,'2'0'0'0'0,"6"0"0"0"0,5 0 0 0 0,5 0 0 0 0,4 0 0 0 0,3 0 0 0 0,1 0 0 0 0,1 0 0 0 0,-4 4 0 0 0,-2 2 0 0 0,0 0 0 0 0,2 3 0 0 0,0 0 0 0 0,1-2 0 0 0,1 4 0 0 0,1-2 0 0 0,5-1 0 0 0,1-3 0 0 0,0-1 0 0 0,-1-3 0 0 0,-2 0 0 0 0,-1-1 0 0 0,0 0 0 0 0,-6 4 0 0 0,-2 1 0 0 0,0 0 0 0 0,0 0 0 0 0,2-2 0 0 0,1-1 0 0 0,1-1 0 0 0,1-1 0 0 0,1 0 0 0 0,0 0 0 0 0,-4 4 0 0 0,-2 2 0 0 0,-3 3 0 0 0,-6 5 0 0 0,0 0 0 0 0,-1 2 0 0 0,-3 2 0 0 0,-3 1 0 0 0,-4-4 0 0 0,-8-3 0 0 0,-6-5 0 0 0,-1 2 0 0 0,2 3 0 0 0,-1-1 0 0 0,-2 3 0 0 0,-4-1 0 0 0,-2 1 0 0 0,-2-1 0 0 0,-1-4 0 0 0,3 2 0 0 0,2 4 0 0 0,-1-2 0 0 0,3 2 0 0 0,1 3 0 0 0,-2 3 0 0 0,-2 2 0 0 0,3 2 0 0 0,0-4 0 0 0,3-1 0 0 0,3 1 0 0 0,5 1 0 0 0,3 0 0 0 0,3-4 0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4"/>
    </inkml:context>
    <inkml:brush xml:id="br0">
      <inkml:brushProperty name="width" value="0.06" units="cm"/>
      <inkml:brushProperty name="height" value="0.06" units="cm"/>
      <inkml:brushProperty name="color" value="#6ABF4B"/>
    </inkml:brush>
  </inkml:definitions>
  <inkml:trace contextRef="#ctx0" brushRef="#br0">550 147 6633,'-2'-2'2609,"0"0"-1620,2-1-179,0 1-361,1-3-89,2 0-90,0-1 90,1-1 0,-1 1-1,0 2-89,-1-1 630,-3-6-540,0 4 89,-4-10-179,2 10 90,-3-6-90,1 6 90,-4-4-180,2 5-1,-4 0 1,3 3 180,-5 0-270,2 1 180,-7-1-180,7 1 0,-3 0 0,4 2 0,-1 0 90,0 1-90,-1 0-1,0 2 91,-9 3-90,5 0 0,-6 2 0,7-1 0,-5 4 0,4-2 0,-9 7-90,10-5 180,-9 7-180,10-6 180,-11 9-180,10-8 90,-11 12 0,10-9-90,-3 6 0,6-6 180,-4 9-180,5-5 90,-6 15 0,8-14 0,-4 18-90,8-15 0,0 17-90,6-17 90,5 16 0,1-18 0,9 13 0,-3-16 0,6 5 0,-4-10 0,11 5 0,-6-7 0,20 3 0,-15-9 0,23-4 0,-17-6 0,24-12 0,-21 1 0,11-9 0,-15 3-90,22-24 90,-20 16 0,15-19 0,-26 23 0,0-11 0,-7 9 90,1-19-90,-10 21 90,-6-19-1,-2 20 271,-12-17-180,2 19 0,-8-5 0,2 11 270,-24-5-360,16 8-90,-16-3 90,24 10-90,1 2-90,3 1 90,3 2-90,3 0 0,3 1-180,4 0-899,-1 2 449,2 0-1889,5 6 91,0-4-1260,5 6 2159,6-5-1169,15 0 2788,4-4 0,7-2 0,-8-5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5"/>
    </inkml:context>
    <inkml:brush xml:id="br0">
      <inkml:brushProperty name="width" value="0.06" units="cm"/>
      <inkml:brushProperty name="height" value="0.06" units="cm"/>
      <inkml:brushProperty name="color" value="#6ABF4B"/>
    </inkml:brush>
  </inkml:definitions>
  <inkml:trace contextRef="#ctx0" brushRef="#br0">308 77 7623,'6'-5'3418,"-1"1"-2339,1-1-269,-2 0-181,0 0-179,-2 0 0,0 1-1,-2 0 91,0-2-90,-1 2-90,-1-2-90,-2 3-1,-2-1 1,0 0-90,-1 1 0,0 0 0,-2 0 0,-1 1-90,-1 1 90,0 0-90,-1 2 90,-1 2-91,-1 0 1,0 2 0,-2 1 90,0 1-90,1 1 0,-2 2 0,2 1 0,0 2 0,0 2 0,1 2-90,1 2 90,0 1 0,2 2 0,-8 22 0,8-14-90,-3 15 90,10-21-90,2 0 0,3 1 90,2 0-90,3 0 0,3-1 0,2 0 0,4-1 0,4-2 0,3-1 0,18 1 0,-6-7 0,14 0 0,-12-10 0,32-11 0,-26-2 0,23-7 0,-35 1 90,9-11-90,-11 5 0,12-21 0,-21 15 0,6-21 90,-16 19 0,-3-20 89,-8 20 1,-6-8 0,-3 11 180,-13-8-90,3 9 0,-24-12-90,16 20-1,-21-5-179,23 13 0,-13-2 0,21 7 0,-2-2 0,9 2-179,-2 0-1,6 1-90,-2 0-90,6 3-899,3 0 269,-2 0-3237,0 2 2248,1-1-1619,-2 5 1979,3-5 1619,0 8 0,2-8 0,1 4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6"/>
    </inkml:context>
    <inkml:brush xml:id="br0">
      <inkml:brushProperty name="width" value="0.06" units="cm"/>
      <inkml:brushProperty name="height" value="0.06" units="cm"/>
      <inkml:brushProperty name="color" value="#6ABF4B"/>
    </inkml:brush>
  </inkml:definitions>
  <inkml:trace contextRef="#ctx0" brushRef="#br0">43 120 6273,'-13'2'3329,"3"-1"-2160,2 0 90,5-1-90,-1-2-719,2 0-90,4-3 0,1 0 90,2-1-1,1 0 91,1 0-90,0 0-90,0 1-1,0 1-89,0 1-90,-1 2 0,1 1 0,-1 2-90,2 2 90,2 8-90,-5-4 90,1 9-91,-6-9-89,-3 1 90,-2-3-90,-1-2 0,0 0 0,-1-1 0,-1-1 0,0-3 0,0-2 0,-3-7-90,4 0 90,-1-12-89,6 7 89,6-11 0,1 12-90,4-1 90,0 7 0,0 2 90,1 2-90,-1 3 89,-1 2 1,0 2 90,-1 4 90,0 8-180,-1-3 90,-3 13-90,-4-11 0,-6 7-90,-2-11 0,-3 2 0,2-6 0,1-2 0,-1-2 0,2-3-90,1-2 90,1-3 0,1-2-180,3-7 180,3 2-90,7-10 0,0 10 90,12-8 0,-6 12 0,5-2 90,-5 8 90,0 4-90,-4 2 180,-4 11-180,-6-3 0,-9 11-90,-1-8 90,-12 8-90,7-10 0,-11 3 0,11-10-90,-5-2 90,12-6-90,0-3 90,6-4-180,11-16 180,-1 8-90,8-10 90,-2 14 0,8 0 90,-5 4 90,10 2-90,-15 9 180,-1 11-91,-12 1 91,-11 18-180,-2-11 0,-6 6 0,4-11 0,-11 2-90,11-10 0,-7 0 0,15-10-90,2-10 90,3 0-270,6-15 0,3 9-539,13-15 89,-5 17-449,6-3-810,-7 12-3778,1 7 4048,-2 1 1709,7 7 0,-4-3 0,6 2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7"/>
    </inkml:context>
    <inkml:brush xml:id="br0">
      <inkml:brushProperty name="width" value="0.06" units="cm"/>
      <inkml:brushProperty name="height" value="0.06" units="cm"/>
      <inkml:brushProperty name="color" value="#6ABF4B"/>
    </inkml:brush>
  </inkml:definitions>
  <inkml:trace contextRef="#ctx0" brushRef="#br0">87 143 6453,'-11'-1'4048,"1"-2"-2609,4-3 90,1 0-90,2-1-809,0 0-180,2-1-90,5 0-90,3-1-1,3-2 361,8-3-450,-3 4 360,11-2-361,-13 9 91,4 7-180,-11 5 90,-4 17-90,-5-5-90,-10 16 0,2-14 90,-6 3-90,5-10 0,-7-1 0,5-7 0,-8-4 0,10-8 90,-4-12 0,9 1 0,4-16 0,6 12 90,11-10-90,-1 15 0,6-3 90,-5 11-90,0 1 89,-1 4-89,-1 3 0,-1 3 90,-2 2-90,-1 3 90,-3 6-90,-3-3-90,-2 2 90,-4-6-90,-2-1 90,-2-2-90,-2-2 0,-1-1-90,-8-4 90,5-1 0,-5-4-90,8-1 90,1-3-90,3-2 90,3-1-90,3-2 0,4-1 90,1-1-90,9-5 0,-2 7 90,9-5 0,-7 13 0,4 2 90,-9 8 0,-2 11 0,-6-1 0,-3 9 0,-4-5-90,-3 2 90,-2-2-90,-1 0 90,-7 1-90,6-7 0,-7 1 0,10-10-90,1-8 0,7-2 90,6-15-90,3 5 90,5-7 0,1 7 0,4-3 0,-5 8 0,1 1-90,-8 8-450,-4 8 1,-2 1-1620,-4 9-450,2-6-1438,-5 5 2248,3-7-1259,-2 3 3058,4-5 0,1 0 0,3-4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8"/>
    </inkml:context>
    <inkml:brush xml:id="br0">
      <inkml:brushProperty name="width" value="0.06" units="cm"/>
      <inkml:brushProperty name="height" value="0.06" units="cm"/>
      <inkml:brushProperty name="color" value="#6ABF4B"/>
    </inkml:brush>
  </inkml:definitions>
  <inkml:trace contextRef="#ctx0" brushRef="#br0">267 165 6183,'-6'3'3508,"1"-2"-2158,5-6-1,-1 2-180,1-4-629,0 7-90,-1-3-91,-1 2-89,1 0-90,-1-1 90,0 1 0,1 0-90,-4 1 0,1 1 0,-2 1 0,0 1-1,1 0 1,-1 2 0,0 0 0,-1 1 0,0 0 0,-1 1 0,0 1 0,-1 0-90,1 1 90,-2 1-91,1 0 271,-8 11-270,6-7-90,-6 7 90,9-8 0,1-1 0,-1 1 0,2-1 0,-1 1-90,1 1 90,0-1 0,1 0-90,0 0 90,0 1 0,-2 6 0,2-5 0,-4 13-90,5-12 0,-1 12 0,3-10 90,0 12-90,3-12 90,1 14-90,0-13 179,4 13-179,-2-13 180,3 14-180,-1-12 90,1 5 0,0-8 0,4 8-90,-1-5 90,12 12 0,-7-14 0,16 12-90,-11-14 180,17 8-90,-13-12-90,7 4 90,-10-7-90,13 5 90,-7-4-90,25 6 0,-17-9 0,32 2 0,-24-6 0,36-3 0,-30-1 0,14-4 0,-20-1 0,33-9 0,-29 3 0,26-8 0,-36 5 90,16-10-90,-13 5 0,24-15 0,-29 13 0,18-13 90,-24 13-90,18-15 90,-21 14 0,13-17-90,-17 15 90,3-7-1,-11 10-89,0-10 90,-6 6-90,-1-19 90,-8 17-90,-5-21 0,-2 20 90,-8-19-90,4 20 0,-12-19 0,8 18 0,-5-9 0,4 10 0,-7-10 0,6 9 90,-14-15-90,15 20 90,-12-10-90,14 16 0,-8-6 0,11 11 0,-5-5-180,9 8 0,-1 1-179,5 4-1170,3 2 539,0 1-3238,-2 3 2160,2-1-1710,-3 6 2159,4-6 1619,0 11 0,0-10 0,2 4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9"/>
    </inkml:context>
    <inkml:brush xml:id="br0">
      <inkml:brushProperty name="width" value="0.06" units="cm"/>
      <inkml:brushProperty name="height" value="0.06" units="cm"/>
      <inkml:brushProperty name="color" value="#6ABF4B"/>
    </inkml:brush>
  </inkml:definitions>
  <inkml:trace contextRef="#ctx0" brushRef="#br0">12 81 6273,'-6'0'3778,"2"-1"-2429,3 0 181,1-3-271,3 0-450,1-2-179,0 0-90,1 1-1,-1 0-89,1 0 0,-1 1 0,1 0-91,-3 3 1,4-1-90,-1 3 0,1 1 180,5 6-270,-2 0 89,8 12-179,-7-5 180,9 15-180,-8-12-90,3 8 90,-4-8-90,-1 0 90,0 0-90,1 0 0,1 0 90,6 5-90,-4-7 0,5 4 90,-6-9-90,-1-2 0,-1-2 0,0-2 90,-2-1-90,-1-2 0,-2-1 0,3-1 0,-2-1 0,4-2 0,-1-1 0,0-2 0,2-2 90,2-2-90,0-2 0,1-1 0,2-4 0,0 0 0,0-3 0,-1 0 0,0-2 0,5-9 0,-5 7 0,8-13 0,-11 17 0,6-7 0,-9 14 0,2-3 0,-6 8 0,0 1 0,-2 4-180,0 0-90,-1 1-719,1-1 89,-3 3-5126,-1-1 4137,-3 5 90,-3 1 180,-1 3 1619,-1-1 0,4-2 0,1-2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2T02:08:45.264"/>
    </inkml:context>
    <inkml:brush xml:id="br0">
      <inkml:brushProperty name="width" value="0.1" units="cm"/>
      <inkml:brushProperty name="height" value="0.1" units="cm"/>
      <inkml:brushProperty name="color" value="#00A0D7"/>
    </inkml:brush>
  </inkml:definitions>
  <inkml:trace contextRef="#ctx0" brushRef="#br0">34732 6389 16383 0 0,'-6'0'0'0'0,"-9"0"0"0"0,-10 0 0 0 0,-8 0 0 0 0,-7 0 0 0 0,4 9 0 0 0,-1 2 0 0 0,6 9 0 0 0,7 8 0 0 0,9 8 0 0 0,7 7 0 0 0,13-4 0 0 0,6 1 0 0 0,10 1 0 0 0,10 4 0 0 0,0-2 0 0 0,-5-3 0 0 0,-7-1 0 0 0,2-6 0 0 0,-3-8 0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0"/>
    </inkml:context>
    <inkml:brush xml:id="br0">
      <inkml:brushProperty name="width" value="0.06" units="cm"/>
      <inkml:brushProperty name="height" value="0.06" units="cm"/>
      <inkml:brushProperty name="color" value="#6ABF4B"/>
    </inkml:brush>
  </inkml:definitions>
  <inkml:trace contextRef="#ctx0" brushRef="#br0">231 5 11490,'-2'-3'2249,"0"1"-1889,0 2 0,0 1 89,-2-1-89,2 1 90,-1 0-180,0 0 90,-1 2-90,-2 1-1,0 0 1,0 1 270,-6 8-450,4-3 180,-9 10-180,9-8 179,-6 10-179,5-8 90,-5 14-90,6-10 180,-8 17-180,6-13 0,-3 11 0,3-9 90,-2 13-90,3-8 0,-5 24 0,8-21 90,0 27-90,4-23 0,3 27-1,1-24 91,5 27-90,-2-28 0,5 10 0,-2-17 0,2-1-90,1-1 90,1-3 0,1 0-90,2-2 0,2 0 0,11 8 0,-5-9 0,18 14-90,-17-16-90,14 10-90,-17-15-89,3 3-181,-10-9-1619,2-2-359,-7-3-1350,0-2 2069,-3-5 1799,18-29 0,-5 8 0,14-25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1"/>
    </inkml:context>
    <inkml:brush xml:id="br0">
      <inkml:brushProperty name="width" value="0.06" units="cm"/>
      <inkml:brushProperty name="height" value="0.06" units="cm"/>
      <inkml:brushProperty name="color" value="#6ABF4B"/>
    </inkml:brush>
  </inkml:definitions>
  <inkml:trace contextRef="#ctx0" brushRef="#br0">13 20 6363,'-7'2'3958,"2"-3"-2429,10-2 0,1-2 0,4-1-719,-2 3-90,1 1-181,2 1 1,2 0-90,3 1-1,1 2-89,1 1-90,1 2 450,15 13-540,-12-5 179,17 16-179,-22-13 0,4 7-90,-9-4 90,0 1-90,-1 3 0,-2 2 0,-1 3 0,-1 1 0,0 1 0,2 16-90,-2-11 90,4 24-90,-6-24 90,1 22-90,-3-23 0,-1 22 0,-1-24 0,-1 20 0,-1-22 0,0 7 0,-1-13 0,-4 8 0,-1-10 90,-10 14-90,3-16 0,-13 14 0,9-15-90,-5 7 90,7-7 0,-6 12 0,8-12 0,-4 8 0,10-15-90,-1 1 0,2-3-630,-3 2 91,7-7-1530,-1-1-90,2-3-1979,0-1 2340,-3-4-1261,-1-9 3149,1 1 0,0-9 0,3 6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2"/>
    </inkml:context>
    <inkml:brush xml:id="br0">
      <inkml:brushProperty name="width" value="0.06" units="cm"/>
      <inkml:brushProperty name="height" value="0.06" units="cm"/>
      <inkml:brushProperty name="color" value="#6ABF4B"/>
    </inkml:brush>
  </inkml:definitions>
  <inkml:trace contextRef="#ctx0" brushRef="#br0">2 109 9152,'0'-5'3598,"1"2"1169,-1 3-4587,1 6-90,-2-2 0,2 6 0,-2-1 0,0-1 0,0 2 0,1 3-90,-1-1 90,1 7-90,1-7 89,-1 11 1,0-8 0,0 6-90,0-5 180,4 30-90,-1-23-90,4 23 90,-3-31-90,1 1 0,4 5 90,-1-5-90,3 3 0,-2-8-90,7 3 90,-3-6 0,10 2 90,-9-7-90,9-2 0,-9-4 0,8-6 0,-9-1 0,10-11-90,-10 5-90,10-16 90,-10 11-90,8-18 90,-9 14 1,3-9 89,-6 10-90,3-12 0,-4 8 90,3-17 0,-5 20 0,-2-14-90,-2 18 90,-1-4 0,0 10 90,1-8-90,-1 12 90,2-6-90,-3 14 179,2 0-89,-2 1 450,1 1-540,-1 5 90,-1-4-90,1 4 90,0-4-90,-1 1 90,0 0 0,-2 3 0,0 0 90,-3 3-180,1-1 180,-3 4-180,3-3 90,-4 8-90,3-6 90,-2 6 0,1-4-90,-1 2 89,0 0 1,-2 2 0,1 0-90,-1 0 90,1 0 0,1-1-90,0-1 0,1-1 90,-2 0-90,2-4 0,1 0 0,2-5 0,1-3 0,-1 0-90,-2-5 90,1 1-90,-3-6 90,3 2 0,-3-6 0,2 5 0,-3-4 0,3 5 0,-4-2 0,4 4 0,-3-1 0,3 3 0,-6-4-90,4 2 90,-8-3-90,6 5-269,-3-2 89,7 3-720,0 0 1,5 0-2789,0-2 1979,1 3-1619,0-8 1889,3-4 1529,12-11 0,0 0 0,9-1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8"/>
    </inkml:context>
    <inkml:brush xml:id="br0">
      <inkml:brushProperty name="width" value="0.06" units="cm"/>
      <inkml:brushProperty name="height" value="0.06" units="cm"/>
      <inkml:brushProperty name="color" value="#6ABF4B"/>
    </inkml:brush>
  </inkml:definitions>
  <inkml:trace contextRef="#ctx0" brushRef="#br0">13 53 14099,'-4'4'1709,"-1"0"-1259,4 0-1,-1 0-89,2 0-90,-1-1 0,1 3 0,0 0-90,0 3-90,0-1 90,1 2-91,0 7 1,1-4 180,4 18-270,-2-12 90,2 8 0,-2-10 0,2 9 0,-2-7-90,5 13 0,-4-15 90,5 11-90,-4-14-90,5 7 90,-4-11 0,9 5 0,-6-9 0,5 1 0,-4-6 0,1 0 0,1-2 0,0-2 90,13-10-90,-10 3 0,10-9-90,-14 5 90,6-7 0,-5 3-90,7-13 0,-10 11-90,6-14 90,-7 12 90,1-5-90,-5 7-90,2-4 91,-3 6 89,2-9-90,-4 13 90,0-6 0,-1 10-90,-1-3 90,-1 5-90,0 0 0,1 3 0,0 2 0,0-1 0,0 2 0,0-2 0,0-2 90,0 4 0,0-3 90,0 4-90,0-2 90,-1 2-90,0-2 90,-1 2 90,0 0-90,0 1 0,0 0 90,-2 1 179,1 2-269,0-1 90,-1 5 0,2-2 270,-6 13-360,3-7 90,-6 15-90,6-12 90,-5 10-91,5-9 91,-6 10-90,5-11 0,-2 2 0,1-6 90,-2 1-180,1-3 90,-4 4-90,6-8 0,-3 2 0,6-5 0,-2 1 0,-1-2 0,1-1 0,-2 0 0,0-1 0,1-1 0,-1 0 0,0-1 0,1 1 0,-3-4 0,2 1-180,-4-8 90,4 5-180,-5-8 1,4 6-181,-5-4 90,6 7-719,-3-2 269,5 5-359,1 1-810,3 2-1439,1-1 1799,3-2 1619,3-6 0,-1 4 0,0-1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9"/>
    </inkml:context>
    <inkml:brush xml:id="br0">
      <inkml:brushProperty name="width" value="0.06" units="cm"/>
      <inkml:brushProperty name="height" value="0.06" units="cm"/>
      <inkml:brushProperty name="color" value="#6ABF4B"/>
    </inkml:brush>
  </inkml:definitions>
  <inkml:trace contextRef="#ctx0" brushRef="#br0">22 22 6453,'-6'1'3868,"0"0"-2699,1 1-359,1 0-4342,3-2 5961,1 0-1120,0 2-859,1 0-1,0 2-179,2-1 0,2 0 0,8 1 3212,-2-3-3392,14-1-90,-8-2 0,16-3 0,-12 1 0,15-4-90,13-2 90,-18 3 0,10-1 0,-31 6 0,-3 2-90,3-1 90,-4 2 0,2 0 0,-2 2-90,0 0 90,-2 1 0,1 0 0,-3-2 0,0 0 0,1 0 0,-1-1 0,0 0 0,-1 0 0,-3 2 0,1-2 0,-5 3 0,0-1 90,-3 1-90,-1 0 90,-3 1-90,-1 0 90,-2 0 0,0 2 0,-2-1 90,-8 5-90,8-3-90,-5 3 90,10-3 89,-3 2-89,4-4 0,-3 5 0,9-7-90,-1 2 90,5-5-90,2 2 0,3-2 0,6 3 0,0-3-90,10 1 90,-6-2-180,11-1 90,-8 0-89,14-2 89,-11 0-90,6-1 180,-8 2-90,6 1 90,-10 1 0,3 2 0,-12 2 0,-3 1 0,1 3 90,-3 1-90,-1-1 0,-2 2 90,-1-4 90,-4 3-91,1-3 1,-4 1 90,0-2 0,-10 3 0,3-2 0,-19 4-180,15-4 90,-9 2-90,11-3-90,-7 1-90,16-4-270,-6 1 91,17-3-721,2-2 181,2 0-2249,1-3 1528,-1 3 1,-1 0 300,-2 2 0,0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0"/>
    </inkml:context>
    <inkml:brush xml:id="br0">
      <inkml:brushProperty name="width" value="0.06" units="cm"/>
      <inkml:brushProperty name="height" value="0.06" units="cm"/>
      <inkml:brushProperty name="color" value="#6ABF4B"/>
    </inkml:brush>
  </inkml:definitions>
  <inkml:trace contextRef="#ctx0" brushRef="#br0">339 11 6813,'-4'3'2968,"3"-2"-1798,-1 0 2158,2-1-2878,0-3-91,-1 1 1,0-2-90,-4 1 0,-1 1 0,-2 1-90,-1 0 89,0 1-179,-2 0 90,-1 1-90,0-1 90,-1 1-180,0-1 90,0 1 0,1-1 0,0 0 0,0-1 90,-6 1-90,3 0 90,-11 2-180,10-1 90,-10 3 0,13-1-90,-3 0 0,8 0 0,2-2 0,0 1 0,3 0 90,-1 0-90,1 0 0,1 0 89,0-1 1,1 2-90,1-3 90,-1 3 0,1-1 0,0 2 0,1 1 0,0-1 90,3 2-90,-1-2 0,4 2 0,-2-2 0,3 1 0,-2-1 0,3 2-90,-2-2 0,3 0 0,-1-3 0,7 0 0,-2-2-90,12 0 90,-10 0 0,9 0 0,-11 2 0,3 0 90,-10 0-180,2 2 90,-7-2 0,0 0-90,-2-1 90,0 3 0,-2 0 0,-1 2 0,-2-1 0,-2 1 0,-1 0 0,-7 2 0,3-1 0,-11 6 0,9-5-90,-11 7 90,11-6 0,-5 4 0,7-2 0,-4 4 0,4-4 0,-5 7 0,9-9 90,-4 6-90,7-7 180,0 5-90,4-4 180,4 4-1,1-3 91,9 4-180,-2-4-90,5 1 90,0-3 0,13 2-180,-6-3 90,20 3-90,-16-6 0,6 1 0,-12-4-90,-2 1 0,-2-2-90,-2 0-180,-3-1-179,-2-1-1,-4 0-1259,1-3 180,-3 1-2519,1-2 2339,-1-2-2428,7-10 4227,-1 1 0,3-6 0,-3 9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1"/>
    </inkml:context>
    <inkml:brush xml:id="br0">
      <inkml:brushProperty name="width" value="0.06" units="cm"/>
      <inkml:brushProperty name="height" value="0.06" units="cm"/>
      <inkml:brushProperty name="color" value="#6ABF4B"/>
    </inkml:brush>
  </inkml:definitions>
  <inkml:trace contextRef="#ctx0" brushRef="#br0">23 567 6273,'-12'11'3239,"6"-1"-2070,2-4 0,4-2-179,-1-2-361,1-2-359,4-1 0,0 0-90,3-1 180,0-2-180,0-1 89,-1 0 1,1-3 90,7-4-270,-2 0 180,12-10-180,-9 8 90,11-10-90,-12 9 90,7-7-1,-10 9 1,2-5-90,-7 9 0,0-5 0,-3 7-90,0-3 0,-2 3 90,2-3-90,0 3 90,1-6-90,-1 5 180,1-7-90,-2 6 90,0-6-180,-1 5 180,0-6-180,-1 6 90,0-5 0,0 6-90,0-2 90,0 4 0,0-3-1,0 1 1,-1-5 0,0 4 0,0 0 0,0 4-90,1-1 90,-1 0 0,1 0-90,0-1 180,0-1-180,0 1 90,-1-2-90,0 4 90,-2-2 0,1 3 0,-3-1-90,1 5 90,-2-1-90,2 1 0,-2 0-90,2-1-450,0 0 0,3 1-1798,1-3 89,0 1-1259,1 0 1889,1-5-1169,4-5 2788,1 0 0,3-4 0,-2 8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2"/>
    </inkml:context>
    <inkml:brush xml:id="br0">
      <inkml:brushProperty name="width" value="0.06" units="cm"/>
      <inkml:brushProperty name="height" value="0.06" units="cm"/>
      <inkml:brushProperty name="color" value="#6ABF4B"/>
    </inkml:brush>
  </inkml:definitions>
  <inkml:trace contextRef="#ctx0" brushRef="#br0">153 2278 6723,'-2'6'3058,"0"-1"-1888,2-3-1,-1 1-449,1-3-91,-1 3-179,0-2 90,-1 1-1,0-1-89,-1 0-90,3-1-180,-4 1 0,2-1 90,-5-3-180,1 0-90,-2-4 0,4 1 179,-1-5-89,2 1 180,-3-10-90,3 6 0,-3-6 0,1 3 0,-1-2-90,-1-1 90,0-1-90,0-2-90,-2-10 0,3 6 0,-2-21 0,5 18 0,-1-11 0,2 13 0,0-2 0,-1 3 0,0 0 90,0 1-90,0 2 0,0 0 0,1-7 0,1 8 0,1-15 0,3 16-90,5-17 90,-2 16 0,4-7 0,-2 9 0,0 2 0,1 0 0,0 1 0,0 1 0,1 1 0,1 1 0,1 1 90,1 0-90,0-1 0,11-8 0,-5 5 0,7-7 90,-7 6-90,1 1 0,0-1 0,0 1 0,-2 0 0,0 1 0,-2-1 0,5-6 0,-5 5 0,8-12 0,-11 13 0,8-14 0,-9 12 0,8-14 89,-10 13-89,7-16 0,-9 15 90,3-16-90,-6 16 0,-1-7 0,-2 9 0,0-10 0,0 8 90,2-16 0,-2 16 0,1-14-90,-1 16 180,-1-11-180,-1 14 90,-1-4-90,0 8 90,-3-14 0,1 9-90,-2-10 90,2 12 0,-3-7 0,0 7 0,-4-11 0,2 12 90,-7-11-180,4 10 180,-9-14-90,7 10-1,-5-6 1,6 8 90,-11-15-90,10 13-90,-7-10 0,13 17 0,2-2-90,1 3-90,2-6 1,1 10-541,2-7 0,-1 10-2698,1-4 1260,-1 6-1440,1 1 1978,-2-6 1620,4-8 0,2-4 0,4-6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3"/>
    </inkml:context>
    <inkml:brush xml:id="br0">
      <inkml:brushProperty name="width" value="0.06" units="cm"/>
      <inkml:brushProperty name="height" value="0.06" units="cm"/>
      <inkml:brushProperty name="color" value="#E2231A"/>
    </inkml:brush>
  </inkml:definitions>
  <inkml:trace contextRef="#ctx0" brushRef="#br0">740 142 6183,'-5'-6'3329,"1"1"-2070,6 0 0,-2 2-179,3-5-721,-5 2 1,-1-1 0,0 0-90,1 0 90,-2 1-1,2-1 1,-3 0-90,0 0 629,-13-8-539,5 6-180,-10-5 90,7 7-90,-1 1 0,-2 1 0,-1 2 0,-2 2-90,-1 0-1,0 2 1,-1 1 0,-1 0 0,-1 2 90,-13 4-90,9 0 90,-22 8-180,22-4 180,-18 12-180,21-8 90,-17 16 0,19-10 0,-15 20-90,17-14 90,-5 10 0,11-11 90,-2 25-180,10-18 0,-1 18 90,11-23-90,2 0 90,3 0-90,17 29 89,-5-22-89,27 33 0,-15-39 0,13 8 0,-8-15 0,3-1 0,4-2 0,1-1 0,22 2 0,-14-7-89,37-2-1,-36-12 90,34-13-90,-38-2 90,26-21 0,-36 11-90,8-12 90,-20 10 0,4-15 0,-9 9 90,4-25-90,-17 23 0,-8-27 90,-8 23 179,-22-28-89,5 27 180,-29-24-180,17 29 180,-30-15-270,26 26 0,-10-5 0,18 13-90,-7-2 0,13 6-270,-7-5 0,21 9-809,0-1 449,10 4-1889,3-2-89,0 5-2789,2-2 3778,4 2 360,0 0 1259,12-5 0,-5 1 0,4-3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3:56:34.017"/>
    </inkml:context>
    <inkml:brush xml:id="br0">
      <inkml:brushProperty name="width" value="0.1" units="cm"/>
      <inkml:brushProperty name="height" value="0.1" units="cm"/>
      <inkml:brushProperty name="color" value="#00A0D7"/>
    </inkml:brush>
  </inkml:definitions>
  <inkml:trace contextRef="#ctx0" brushRef="#br0">11377 5714 16383 0 0,'0'-8'0'0'0,"0"-9"0"0"0,0-9 0 0 0,7-7 0 0 0,10-6 0 0 0,9 4 0 0 0,1 1 0 0 0,9 6 0 0 0,7 7 0 0 0,2 1 0 0 0,2 4 0 0 0,0 4 0 0 0,-2 4 0 0 0,0 4 0 0 0,-8-5 0 0 0,-3-1 0 0 0,7 1 0 0 0,4 2 0 0 0,2 3 0 0 0,-8 9 0 0 0,12 10 0 0 0,4 4 0 0 0,1-2 0 0 0,-3 3 0 0 0,-10 6 0 0 0,-5-2 0 0 0,-2 3 0 0 0,8 3 0 0 0,3-2 0 0 0,1-7 0 0 0,0-7 0 0 0,-8 2 0 0 0,-4-2 0 0 0,6-4 0 0 0,4 5 0 0 0,1-2 0 0 0,0 6 0 0 0,6-2 0 0 0,2-2 0 0 0,-2-5 0 0 0,-2-4 0 0 0,-3-3 0 0 0,13-1 0 0 0,10-2 0 0 0,0-1 0 0 0,-4 0 0 0 0,-7 1 0 0 0,-6-1 0 0 0,-5 1 0 0 0,-4-1 0 0 0,-1 1 0 0 0,-2 0 0 0 0,-1 0 0 0 0,1 0 0 0 0,7 0 0 0 0,-5-7 0 0 0,-2-3 0 0 0,-2 1 0 0 0,1 2 0 0 0,-8-6 0 0 0,-1 0 0 0 0,0-5 0 0 0,3 0 0 0 0,-5-4 0 0 0,-1 2 0 0 0,-4-3 0 0 0,7 3 0 0 0,-1-4 0 0 0,8 4 0 0 0,-2-3 0 0 0,0-5 0 0 0,0 3 0 0 0,2 6 0 0 0,-6-9 0 0 0,-1 0 0 0 0,0 5 0 0 0,-4 0 0 0 0,0-4 0 0 0,3 2 0 0 0,3-1 0 0 0,3 3 0 0 0,9-8 0 0 0,5 0 0 0 0,1 6 0 0 0,-1-7 0 0 0,-3 1 0 0 0,-1 7 0 0 0,-9-1 0 0 0,-4 5 0 0 0,0 5 0 0 0,1-9 0 0 0,2-1 0 0 0,9 5 0 0 0,4 4 0 0 0,-6-1 0 0 0,-11 2 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2T02:08:45.265"/>
    </inkml:context>
    <inkml:brush xml:id="br0">
      <inkml:brushProperty name="width" value="0.1" units="cm"/>
      <inkml:brushProperty name="height" value="0.1" units="cm"/>
      <inkml:brushProperty name="color" value="#00A0D7"/>
    </inkml:brush>
  </inkml:definitions>
  <inkml:trace contextRef="#ctx0" brushRef="#br0">21919 9262 16383 0 0,'0'-6'0'0'0,"0"-6"0"0"0,0-5 0 0 0,0-9 0 0 0,0-9 0 0 0,0-7 0 0 0,0-5 0 0 0,0-4 0 0 0,0-2 0 0 0,0-1 0 0 0,0 6 0 0 0,0 6 0 0 0,0 6 0 0 0,0-4 0 0 0,0-5 0 0 0,4 6 0 0 0,7 10 0 0 0,0 0 0 0 0,-1-3 0 0 0,-2-6 0 0 0,6-4 0 0 0,1-5 0 0 0,6 6 0 0 0,0 1 0 0 0,4 8 0 0 0,-1 0 0 0 0,-5-3 0 0 0,3 4 0 0 0,-2-2 0 0 0,4 6 0 0 0,-2-2 0 0 0,4-6 0 0 0,7-4 0 0 0,6 3 0 0 0,-5 2 0 0 0,-3 6 0 0 0,2-1 0 0 0,4 5 0 0 0,5 1 0 0 0,-5 5 0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3:56:34.018"/>
    </inkml:context>
    <inkml:brush xml:id="br0">
      <inkml:brushProperty name="width" value="0.1" units="cm"/>
      <inkml:brushProperty name="height" value="0.1" units="cm"/>
      <inkml:brushProperty name="color" value="#00A0D7"/>
    </inkml:brush>
  </inkml:definitions>
  <inkml:trace contextRef="#ctx0" brushRef="#br0">13494 4753 16383 0 0,'14'0'0'0'0,"6"-7"0"0"0,5-3 0 0 0,7 1 0 0 0,5 1 0 0 0,3 3 0 0 0,2 2 0 0 0,2 1 0 0 0,7 1 0 0 0,2 1 0 0 0,0 1 0 0 0,-2-1 0 0 0,-2 1 0 0 0,-3-1 0 0 0,6 0 0 0 0,1 0 0 0 0,-1 0 0 0 0,12 0 0 0 0,3 0 0 0 0,-3 0 0 0 0,-20 8 0 0 0,-24 9 0 0 0,-16 9 0 0 0,-8 7 0 0 0,-11 13 0 0 0,-10-1 0 0 0,-1-2 0 0 0,4 0 0 0 0,6-1 0 0 0,5 1 0 0 0,5-1 0 0 0,3 0 0 0 0,3 1 0 0 0,0 7 0 0 0,-6-5 0 0 0,-2-3 0 0 0,-8-8 0 0 0,0-4 0 0 0,2 2 0 0 0,3 2 0 0 0,5 2 0 0 0,2-4 0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3:56:34.019"/>
    </inkml:context>
    <inkml:brush xml:id="br0">
      <inkml:brushProperty name="width" value="0.1" units="cm"/>
      <inkml:brushProperty name="height" value="0.1" units="cm"/>
      <inkml:brushProperty name="color" value="#00A0D7"/>
    </inkml:brush>
  </inkml:definitions>
  <inkml:trace contextRef="#ctx0" brushRef="#br0">24434 7355 16383 0 0,'0'-8'0'0'0,"0"-16"0"0"0,-7-4 0 0 0,-3-13 0 0 0,-14-6 0 0 0,-3-2 0 0 0,4 0 0 0 0,-10 1 0 0 0,1 1 0 0 0,-15-13 0 0 0,-8 4 0 0 0,-1-4 0 0 0,-6 2 0 0 0,1 11 0 0 0,3 12 0 0 0,4 14 0 0 0,4 9 0 0 0,4 7 0 0 0,1 4 0 0 0,2 3 0 0 0,-6 1 0 0 0,-3-1 0 0 0,1 0 0 0 0,2 0 0 0 0,1-1 0 0 0,3-1 0 0 0,0 1 0 0 0,2-1 0 0 0,0 0 0 0 0,1-1 0 0 0,0 1 0 0 0,6 8 0 0 0,-4 1 0 0 0,-2 0 0 0 0,-3 6 0 0 0,0 0 0 0 0,1-3 0 0 0,-1-2 0 0 0,2-5 0 0 0,-1-1 0 0 0,1-3 0 0 0,0 0 0 0 0,1-2 0 0 0,-8 1 0 0 0,-10-1 0 0 0,-9 0 0 0 0,0 1 0 0 0,5 0 0 0 0,5-8 0 0 0,-8-16 0 0 0,-1-19 0 0 0,4-2 0 0 0,6 6 0 0 0,-9-11 0 0 0,-7-5 0 0 0,-7-8 0 0 0,12 0 0 0 0,9 4 0 0 0,16 3 0 0 0,14 6 0 0 0,6 10 0 0 0,0 5 0 0 0,3 1 0 0 0,13 6 0 0 0,8 1 0 0 0,3-9 0 0 0,2-7 0 0 0,-7 5 0 0 0,3 9 0 0 0,3 1 0 0 0,-1-1 0 0 0,0-10 0 0 0,0 1 0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3:56:34.020"/>
    </inkml:context>
    <inkml:brush xml:id="br0">
      <inkml:brushProperty name="width" value="0.1" units="cm"/>
      <inkml:brushProperty name="height" value="0.1" units="cm"/>
      <inkml:brushProperty name="color" value="#00A0D7"/>
    </inkml:brush>
  </inkml:definitions>
  <inkml:trace contextRef="#ctx0" brushRef="#br0">21325 5959 16383 0 0,'15'-8'0'0'0,"4"-8"0"0"0,0-11 0 0 0,-4-6 0 0 0,-5-6 0 0 0,4 4 0 0 0,-1 1 0 0 0,5 6 0 0 0,-1-7 0 0 0,4 3 0 0 0,6 7 0 0 0,5 7 0 0 0,-2-8 0 0 0,0 2 0 0 0,3 3 0 0 0,-11 6 0 0 0,-3 6 0 0 0,-11 4 0 0 0,-1 3 0 0 0,0 9 0 0 0,5 3 0 0 0,1 15 0 0 0,5 3 0 0 0,0 4 0 0 0,4-4 0 0 0,-2 1 0 0 0,3-4 0 0 0,-2 0 0 0 0,-5 4 0 0 0,2-3 0 0 0,-2 0 0 0 0,-4 5 0 0 0,11 3 0 0 0,2 10 0 0 0,-5-1 0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3:56:35.642"/>
    </inkml:context>
    <inkml:brush xml:id="br0">
      <inkml:brushProperty name="width" value="0.1" units="cm"/>
      <inkml:brushProperty name="height" value="0.1" units="cm"/>
      <inkml:brushProperty name="color" value="#00A0D7"/>
    </inkml:brush>
  </inkml:definitions>
  <inkml:trace contextRef="#ctx0" brushRef="#br0">9304 9555 16383 0 0,'0'-7'0'0'0,"-7"-17"0"0"0,-3-12 0 0 0,1-7 0 0 0,1-10 0 0 0,3-5 0 0 0,2-5 0 0 0,1-1 0 0 0,1 5 0 0 0,1 4 0 0 0,1 4 0 0 0,-1-3 0 0 0,0 0 0 0 0,8 2 0 0 0,2 2 0 0 0,-1 3 0 0 0,13 2 0 0 0,17 1 0 0 0,17-6 0 0 0,6-2 0 0 0,6 1 0 0 0,7 8 0 0 0,-2 5 0 0 0,-7 2 0 0 0,-6-1 0 0 0,-7 6 0 0 0,-13 1 0 0 0,-5 6 0 0 0,-1 0 0 0 0,0 3 0 0 0,2-1 0 0 0,-5 10 0 0 0,-8 21 0 0 0,-1 10 0 0 0,-3 16 0 0 0,-6 9 0 0 0,10-3 0 0 0,0-1 0 0 0,-2 0 0 0 0,8-7 0 0 0,0-2 0 0 0,3-6 0 0 0,-5 0 0 0 0,0-4 0 0 0,-4 1 0 0 0,2-3 0 0 0,3 3 0 0 0,4-2 0 0 0,4 2 0 0 0,4-3 0 0 0,8-4 0 0 0,5-4 0 0 0,6-5 0 0 0,9-3 0 0 0,0-2 0 0 0,3-1 0 0 0,-4-1 0 0 0,-6 0 0 0 0,-5 0 0 0 0,-13 7 0 0 0,-7 4 0 0 0,-1-1 0 0 0,7-2 0 0 0,11-2 0 0 0,4-2 0 0 0,7-1 0 0 0,-8-8 0 0 0,2-4 0 0 0,-3 1 0 0 0,-9-6 0 0 0,-7-1 0 0 0,-9-4 0 0 0,-2 1 0 0 0,0 4 0 0 0,4 4 0 0 0,-4-10 0 0 0,8-2 0 0 0,4-12 0 0 0,4 1 0 0 0,1-1 0 0 0,-7-3 0 0 0,-3-1 0 0 0,1-2 0 0 0,0 6 0 0 0,-5 2 0 0 0,-1 7 0 0 0,2 7 0 0 0,-5 0 0 0 0,8 4 0 0 0,-2-4 0 0 0,0 2 0 0 0,-5-4 0 0 0,7 2 0 0 0,-2-3 0 0 0,0 2 0 0 0,10 5 0 0 0,-4-10 0 0 0,7-1 0 0 0,3 4 0 0 0,0 6 0 0 0,-1 6 0 0 0,-1 4 0 0 0,-9-4 0 0 0,-3 0 0 0 0,-1 2 0 0 0,1 1 0 0 0,10 3 0 0 0,-4-5 0 0 0,0-2 0 0 0,-9 2 0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3:56:35.643"/>
    </inkml:context>
    <inkml:brush xml:id="br0">
      <inkml:brushProperty name="width" value="0.1" units="cm"/>
      <inkml:brushProperty name="height" value="0.1" units="cm"/>
      <inkml:brushProperty name="color" value="#00A0D7"/>
    </inkml:brush>
  </inkml:definitions>
  <inkml:trace contextRef="#ctx0" brushRef="#br0">11536 7646 16383 0 0,'14'0'0'0'0,"6"8"0"0"0,5 1 0 0 0,7 8 0 0 0,5 0 0 0 0,-4 5 0 0 0,7-2 0 0 0,-4 4 0 0 0,0-3 0 0 0,1-5 0 0 0,2-5 0 0 0,0-4 0 0 0,2-4 0 0 0,8-2 0 0 0,4-1 0 0 0,-1 6 0 0 0,-2 3 0 0 0,13 6 0 0 0,2 2 0 0 0,6-3 0 0 0,-3-4 0 0 0,-13 4 0 0 0,-23 0 0 0 0,-24-3 0 0 0,-20-3 0 0 0,-17-4 0 0 0,-2 6 0 0 0,-11 1 0 0 0,2 6 0 0 0,-7 6 0 0 0,-2 8 0 0 0,-1-2 0 0 0,-6-6 0 0 0,7 8 0 0 0,3-1 0 0 0,4-7 0 0 0,8 9 0 0 0,3-2 0 0 0,6 1 0 0 0,1-4 0 0 0,-3-8 0 0 0,2 2 0 0 0,0-4 0 0 0,-5-5 0 0 0,4-3 0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3:56:35.644"/>
    </inkml:context>
    <inkml:brush xml:id="br0">
      <inkml:brushProperty name="width" value="0.1" units="cm"/>
      <inkml:brushProperty name="height" value="0.1" units="cm"/>
      <inkml:brushProperty name="color" value="#00A0D7"/>
    </inkml:brush>
  </inkml:definitions>
  <inkml:trace contextRef="#ctx0" brushRef="#br0">18894 8464 16383 0 0,'0'-7'0'0'0,"0"-10"0"0"0,-8-2 0 0 0,-8 2 0 0 0,-11-3 0 0 0,-13 2 0 0 0,-9 4 0 0 0,-2 4 0 0 0,-1 4 0 0 0,3 3 0 0 0,1 2 0 0 0,9 8 0 0 0,-3 11 0 0 0,-9 9 0 0 0,-4 7 0 0 0,2 6 0 0 0,8 2 0 0 0,13 3 0 0 0,4-8 0 0 0,0 5 0 0 0,4 3 0 0 0,7 0 0 0 0,6 1 0 0 0,4-1 0 0 0,5 0 0 0 0,1-2 0 0 0,2 1 0 0 0,-7 6 0 0 0,-17-5 0 0 0,-12-10 0 0 0,-7-11 0 0 0,-4-10 0 0 0,-1-7 0 0 0,0-5 0 0 0,1-2 0 0 0,1-2 0 0 0,-7 0 0 0 0,-8 0 0 0 0,-2 0 0 0 0,2 1 0 0 0,5-7 0 0 0,4-2 0 0 0,3 1 0 0 0,11 2 0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3:56:35.645"/>
    </inkml:context>
    <inkml:brush xml:id="br0">
      <inkml:brushProperty name="width" value="0.1" units="cm"/>
      <inkml:brushProperty name="height" value="0.1" units="cm"/>
      <inkml:brushProperty name="color" value="#00A0D7"/>
    </inkml:brush>
  </inkml:definitions>
  <inkml:trace contextRef="#ctx0" brushRef="#br0">17551 8546 16383 0 0,'-7'0'0'0'0,"-10"0"0"0"0,-9 0 0 0 0,0 7 0 0 0,4 10 0 0 0,-9 2 0 0 0,2 5 0 0 0,-3-2 0 0 0,5 3 0 0 0,0-2 0 0 0,-3-7 0 0 0,3 10 0 0 0,0 0 0 0 0,4 3 0 0 0,6 4 0 0 0,13 3 0 0 0,7 4 0 0 0,11-6 0 0 0,2-2 0 0 0,-1 2 0 0 0,12 2 0 0 0,7 3 0 0 0,7-7 0 0 0,2-7 0 0 0,9-9 0 0 0,3-7 0 0 0,-8-4 0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30"/>
    </inkml:context>
    <inkml:brush xml:id="br0">
      <inkml:brushProperty name="width" value="0.1" units="cm"/>
      <inkml:brushProperty name="height" value="0.1" units="cm"/>
      <inkml:brushProperty name="color" value="#00A0D7"/>
    </inkml:brush>
  </inkml:definitions>
  <inkml:trace contextRef="#ctx0" brushRef="#br0">24559 10411 16383 0 0,'-8'0'0'0'0,"-1"-8"0"0"0,-8-9 0 0 0,0-9 0 0 0,-5-7 0 0 0,-5-13 0 0 0,-6 1 0 0 0,2-6 0 0 0,0 6 0 0 0,5-4 0 0 0,0 6 0 0 0,-3 11 0 0 0,3 3 0 0 0,-1-1 0 0 0,-3 5 0 0 0,3 0 0 0 0,-8 3 0 0 0,-5 6 0 0 0,-4-8 0 0 0,-1-2 0 0 0,0 5 0 0 0,0 6 0 0 0,1 5 0 0 0,0 5 0 0 0,0 2 0 0 0,-6 3 0 0 0,-3 0 0 0 0,-6 2 0 0 0,0-1 0 0 0,-6 0 0 0 0,2-1 0 0 0,4 1 0 0 0,5-8 0 0 0,-3-3 0 0 0,1 1 0 0 0,10-6 0 0 0,6 0 0 0 0,2 3 0 0 0,0 2 0 0 0,7-3 0 0 0,1 0 0 0 0,6-5 0 0 0,0-6 0 0 0,-4 0 0 0 0,-3-3 0 0 0,-5-3 0 0 0,-10 2 0 0 0,2 0 0 0 0,9-4 0 0 0,3 4 0 0 0,8 0 0 0 0,-1-3 0 0 0,5-3 0 0 0,-2 4 0 0 0,3-1 0 0 0,5-1 0 0 0,-3 4 0 0 0,-5 7 0 0 0,0 0 0 0 0,-2-4 0 0 0,2-5 0 0 0,-2 3 0 0 0,3-9 0 0 0,5-5 0 0 0,5-3 0 0 0,-10 5 0 0 0,-1 3 0 0 0,2 0 0 0 0,-1-1 0 0 0,1-1 0 0 0,6-3 0 0 0,-11 7 0 0 0,0-5 0 0 0,4-12 0 0 0,5 4 0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31"/>
    </inkml:context>
    <inkml:brush xml:id="br0">
      <inkml:brushProperty name="width" value="0.1" units="cm"/>
      <inkml:brushProperty name="height" value="0.1" units="cm"/>
      <inkml:brushProperty name="color" value="#00A0D7"/>
    </inkml:brush>
  </inkml:definitions>
  <inkml:trace contextRef="#ctx0" brushRef="#br0">22004 8973 16383 0 0,'0'-8'0'0'0,"0"-9"0"0"0,0-9 0 0 0,0-7 0 0 0,0-13 0 0 0,0-6 0 0 0,0-1 0 0 0,0 1 0 0 0,0 2 0 0 0,0 2 0 0 0,-8 10 0 0 0,-1-4 0 0 0,-1-1 0 0 0,3-2 0 0 0,2 1 0 0 0,1 0 0 0 0,3 0 0 0 0,7 8 0 0 0,18 9 0 0 0,13 11 0 0 0,6 6 0 0 0,3 14 0 0 0,2 5 0 0 0,-1 1 0 0 0,0 0 0 0 0,-9 4 0 0 0,-3 1 0 0 0,-1-3 0 0 0,2-3 0 0 0,-6 4 0 0 0,-1-1 0 0 0,-4 6 0 0 0,7 0 0 0 0,-2 3 0 0 0,2-1 0 0 0,2-5 0 0 0,3-4 0 0 0,-5 3 0 0 0,-1-1 0 0 0,2-2 0 0 0,3-4 0 0 0,2-3 0 0 0,-6-1 0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33"/>
    </inkml:context>
    <inkml:brush xml:id="br0">
      <inkml:brushProperty name="width" value="0.1" units="cm"/>
      <inkml:brushProperty name="height" value="0.1" units="cm"/>
      <inkml:brushProperty name="color" value="#00A0D7"/>
    </inkml:brush>
  </inkml:definitions>
  <inkml:trace contextRef="#ctx0" brushRef="#br0">20713 6824 16383 0 0,'0'-7'0'0'0,"0"-10"0"0"0,0-9 0 0 0,0-15 0 0 0,0-7 0 0 0,-7-3 0 0 0,-10-8 0 0 0,-2-1 0 0 0,3 3 0 0 0,3 4 0 0 0,4 3 0 0 0,-10 3 0 0 0,-3 3 0 0 0,3 1 0 0 0,-10 8 0 0 0,0 2 0 0 0,5 0 0 0 0,-1 6 0 0 0,-4 7 0 0 0,-3 0 0 0 0,3-4 0 0 0,0 2 0 0 0,-4 4 0 0 0,-2 7 0 0 0,-3 3 0 0 0,5-3 0 0 0,1 1 0 0 0,-1 1 0 0 0,-3 2 0 0 0,-2 3 0 0 0,-2 1 0 0 0,-1 2 0 0 0,-2 1 0 0 0,0 1 0 0 0,0-1 0 0 0,0 1 0 0 0,0-1 0 0 0,0 0 0 0 0,0 0 0 0 0,0 8 0 0 0,0 2 0 0 0,-7-1 0 0 0,5 5 0 0 0,-4 1 0 0 0,5 5 0 0 0,4-1 0 0 0,1 3 0 0 0,8 6 0 0 0,1-2 0 0 0,-2-6 0 0 0,-2 1 0 0 0,-2-3 0 0 0,-3-4 0 0 0,-10 9 0 0 0,-2 2 0 0 0,6 3 0 0 0,-3-3 0 0 0,6 2 0 0 0,-4-5 0 0 0,6 3 0 0 0,-5 3 0 0 0,-2 5 0 0 0,-1-4 0 0 0,2 8 0 0 0,0-2 0 0 0,1-8 0 0 0,2-7 0 0 0,-1-8 0 0 0,9 1 0 0 0,-5-1 0 0 0,-3-3 0 0 0,-2-2 0 0 0,1-4 0 0 0,-1-1 0 0 0,1-1 0 0 0,0-2 0 0 0,1 1 0 0 0,0-1 0 0 0,-7 1 0 0 0,-3-1 0 0 0,1 1 0 0 0,2 0 0 0 0,2 0 0 0 0,2 0 0 0 0,2-7 0 0 0,1-3 0 0 0,7-7 0 0 0,-4 0 0 0 0,-10 3 0 0 0,-11-11 0 0 0,-2-2 0 0 0,2 5 0 0 0,4 5 0 0 0,5 6 0 0 0,3 5 0 0 0,4 3 0 0 0,1 3 0 0 0,2 0 0 0 0,-7 1 0 0 0,-3 1 0 0 0,1-1 0 0 0,9-15 0 0 0,4-5 0 0 0,1 1 0 0 0,0 3 0 0 0,-1 5 0 0 0,-1-4 0 0 0,-9 1 0 0 0,-3 2 0 0 0,-1 3 0 0 0,2 4 0 0 0,2 1 0 0 0,1 2 0 0 0,3 1 0 0 0,0 1 0 0 0,1-1 0 0 0,-6 1 0 0 0,-3-1 0 0 0,0 1 0 0 0,9-8 0 0 0,20-10 0 0 0,13-2 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2T02:08:45.266"/>
    </inkml:context>
    <inkml:brush xml:id="br0">
      <inkml:brushProperty name="width" value="0.1" units="cm"/>
      <inkml:brushProperty name="height" value="0.1" units="cm"/>
      <inkml:brushProperty name="color" value="#00A0D7"/>
    </inkml:brush>
  </inkml:definitions>
  <inkml:trace contextRef="#ctx0" brushRef="#br0">22451 7548 16383 0 0,'0'5'0'0'0,"8"3"0"0"0,11 0 0 0 0,6-2 0 0 0,4-2 0 0 0,6-1 0 0 0,-3 6 0 0 0,-2 3 0 0 0,1 6 0 0 0,5 1 0 0 0,-5 5 0 0 0,2-3 0 0 0,4-3 0 0 0,14-6 0 0 0,6-5 0 0 0,4 6 0 0 0,-17 0 0 0 0,-17 7 0 0 0,-21-2 0 0 0,-20 7 0 0 0,-26-2 0 0 0,-6 4 0 0 0,-5-2 0 0 0,8 3 0 0 0,1-2 0 0 0,1 1 0 0 0,6-3 0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34"/>
    </inkml:context>
    <inkml:brush xml:id="br0">
      <inkml:brushProperty name="width" value="0.1" units="cm"/>
      <inkml:brushProperty name="height" value="0.1" units="cm"/>
      <inkml:brushProperty name="color" value="#00A0D7"/>
    </inkml:brush>
  </inkml:definitions>
  <inkml:trace contextRef="#ctx0" brushRef="#br0">16504 5821 16383 0 0,'-15'0'0'0'0,"-12"0"0"0"0,-8 0 0 0 0,-6 0 0 0 0,4 7 0 0 0,2 3 0 0 0,-2-1 0 0 0,-1 13 0 0 0,-1 2 0 0 0,-2-2 0 0 0,0-5 0 0 0,6 1 0 0 0,1-1 0 0 0,8 2 0 0 0,-7-1 0 0 0,-5 4 0 0 0,3 4 0 0 0,2-1 0 0 0,5 2 0 0 0,-6-4 0 0 0,2 2 0 0 0,-1 4 0 0 0,6 4 0 0 0,7 4 0 0 0,7 3 0 0 0,5 1 0 0 0,5 2 0 0 0,17-7 0 0 0,6 5 0 0 0,15-4 0 0 0,7-2 0 0 0,5-6 0 0 0,-5-1 0 0 0,-4-5 0 0 0,0-7 0 0 0,0 1 0 0 0,2-1 0 0 0,0-5 0 0 0,9 4 0 0 0,3-1 0 0 0,-1-3 0 0 0,-1 4 0 0 0,-1 7 0 0 0,-3 7 0 0 0,-9-2 0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35"/>
    </inkml:context>
    <inkml:brush xml:id="br0">
      <inkml:brushProperty name="width" value="0.1" units="cm"/>
      <inkml:brushProperty name="height" value="0.1" units="cm"/>
      <inkml:brushProperty name="color" value="#00A0D7"/>
    </inkml:brush>
  </inkml:definitions>
  <inkml:trace contextRef="#ctx0" brushRef="#br0">13150 6297 16383 0 0,'7'0'0'0'0,"10"0"0"0"0,9 0 0 0 0,15 0 0 0 0,15 0 0 0 0,5 0 0 0 0,-1 0 0 0 0,-3 0 0 0 0,-3 0 0 0 0,-5 0 0 0 0,4 0 0 0 0,1 0 0 0 0,13 0 0 0 0,9 0 0 0 0,-1 0 0 0 0,2 0 0 0 0,-6 0 0 0 0,-7 0 0 0 0,-7 0 0 0 0,1 0 0 0 0,12 0 0 0 0,10 0 0 0 0,19 0 0 0 0,15 0 0 0 0,-5 0 0 0 0,-6 0 0 0 0,-13 0 0 0 0,-15 0 0 0 0,-6 0 0 0 0,0 0 0 0 0,3 0 0 0 0,-11 0 0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38"/>
    </inkml:context>
    <inkml:brush xml:id="br0">
      <inkml:brushProperty name="width" value="0.1" units="cm"/>
      <inkml:brushProperty name="height" value="0.1" units="cm"/>
      <inkml:brushProperty name="color" value="#00A0D7"/>
    </inkml:brush>
  </inkml:definitions>
  <inkml:trace contextRef="#ctx0" brushRef="#br0">18485 8916 16383 0 0,'-8'0'0'0'0,"-9"0"0"0"0,-16 0 0 0 0,-3 8 0 0 0,-2 1 0 0 0,5 8 0 0 0,1 0 0 0 0,-2-3 0 0 0,-1-3 0 0 0,-3-4 0 0 0,-2-3 0 0 0,-2-2 0 0 0,-7-2 0 0 0,-4 7 0 0 0,1 2 0 0 0,1 0 0 0 0,3-3 0 0 0,2-1 0 0 0,1 5 0 0 0,1 2 0 0 0,9 5 0 0 0,-5 0 0 0 0,4 12 0 0 0,9 15 0 0 0,9 7 0 0 0,7 3 0 0 0,6-1 0 0 0,3-2 0 0 0,3 5 0 0 0,0 0 0 0 0,1 5 0 0 0,-1-1 0 0 0,1 5 0 0 0,-2-3 0 0 0,1-3 0 0 0,-1-5 0 0 0,0-5 0 0 0,0-3 0 0 0,0-2 0 0 0,0-1 0 0 0,0 6 0 0 0,0 2 0 0 0,0 0 0 0 0,0-1 0 0 0,0-3 0 0 0,0-8 0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39"/>
    </inkml:context>
    <inkml:brush xml:id="br0">
      <inkml:brushProperty name="width" value="0.1" units="cm"/>
      <inkml:brushProperty name="height" value="0.1" units="cm"/>
      <inkml:brushProperty name="color" value="#00A0D7"/>
    </inkml:brush>
  </inkml:definitions>
  <inkml:trace contextRef="#ctx0" brushRef="#br0">17681 10980 16383 0 0,'0'15'0'0'0,"-7"11"0"0"0,-3 10 0 0 0,1 12 0 0 0,2 6 0 0 0,-6 8 0 0 0,0 8 0 0 0,2-1 0 0 0,3-5 0 0 0,3-5 0 0 0,2-7 0 0 0,1-3 0 0 0,2-4 0 0 0,0-3 0 0 0,8 0 0 0 0,3 7 0 0 0,5-5 0 0 0,2 5 0 0 0,-3 1 0 0 0,-5-1 0 0 0,5-1 0 0 0,-2-2 0 0 0,-2-1 0 0 0,-3-1 0 0 0,4-8 0 0 0,15-10 0 0 0,17-10 0 0 0,16-7 0 0 0,19-13 0 0 0,11-12 0 0 0,-3-5 0 0 0,-1 3 0 0 0,-1 3 0 0 0,-1 5 0 0 0,-6 4 0 0 0,-11 3 0 0 0,-8 9 0 0 0,-7 4 0 0 0,1 0 0 0 0,0-2 0 0 0,-2-2 0 0 0,-3-2 0 0 0,-9-2 0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40"/>
    </inkml:context>
    <inkml:brush xml:id="br0">
      <inkml:brushProperty name="width" value="0.1" units="cm"/>
      <inkml:brushProperty name="height" value="0.1" units="cm"/>
      <inkml:brushProperty name="color" value="#00A0D7"/>
    </inkml:brush>
  </inkml:definitions>
  <inkml:trace contextRef="#ctx0" brushRef="#br0">22357 8961 16383 0 0,'8'-22'0'0'0,"16"-7"0"0"0,12 1 0 0 0,14 6 0 0 0,20 6 0 0 0,13 21 0 0 0,7 9 0 0 0,3 2 0 0 0,7-1 0 0 0,-7-3 0 0 0,-18 10 0 0 0,-22 9 0 0 0,-20 7 0 0 0,-16 4 0 0 0,-11 9 0 0 0,-6 11 0 0 0,-3 16 0 0 0,-2 17 0 0 0,1 14 0 0 0,-6 10 0 0 0,-10 0 0 0 0,0 8 0 0 0,-5 5 0 0 0,-12-6 0 0 0,0-10 0 0 0,6-17 0 0 0,9-18 0 0 0,8-16 0 0 0,6-4 0 0 0,4 1 0 0 0,4-1 0 0 0,8 10 0 0 0,3 14 0 0 0,15 8 0 0 0,2-12 0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41"/>
    </inkml:context>
    <inkml:brush xml:id="br0">
      <inkml:brushProperty name="width" value="0.1" units="cm"/>
      <inkml:brushProperty name="height" value="0.1" units="cm"/>
      <inkml:brushProperty name="color" value="#00A0D7"/>
    </inkml:brush>
  </inkml:definitions>
  <inkml:trace contextRef="#ctx0" brushRef="#br0">21828 12011 16383 0 0,'7'0'0'0'0,"18"0"0"0"0,18 0 0 0 0,38-14 0 0 0,20-6 0 0 0,15-5 0 0 0,17 0 0 0 0,0-2 0 0 0,-9 4 0 0 0,-9 5 0 0 0,-19 6 0 0 0,-17 4 0 0 0,-15 5 0 0 0,-12 2 0 0 0,1 2 0 0 0,-2 0 0 0 0,-2 0 0 0 0,-3 0 0 0 0,-1 0 0 0 0,-1-1 0 0 0,-9-7 0 0 0,-9-10 0 0 0,-10-9 0 0 0,-7-7 0 0 0,-6-21 0 0 0,-2-7 0 0 0,-3-9 0 0 0,0-6 0 0 0,0-13 0 0 0,1-5 0 0 0,0-1 0 0 0,0 8 0 0 0,1 4 0 0 0,-1 2 0 0 0,1 15 0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42"/>
    </inkml:context>
    <inkml:brush xml:id="br0">
      <inkml:brushProperty name="width" value="0.1" units="cm"/>
      <inkml:brushProperty name="height" value="0.1" units="cm"/>
      <inkml:brushProperty name="color" value="#00A0D7"/>
    </inkml:brush>
  </inkml:definitions>
  <inkml:trace contextRef="#ctx0" brushRef="#br0">15425 10627 16383 0 0,'0'-7'0'0'0,"7"-3"0"0"0,10 1 0 0 0,10 1 0 0 0,6 3 0 0 0,6 2 0 0 0,3-14 0 0 0,9-3 0 0 0,11 2 0 0 0,1 3 0 0 0,5 13 0 0 0,-2 5 0 0 0,-4 3 0 0 0,-7 0 0 0 0,3 0 0 0 0,-1-2 0 0 0,10-2 0 0 0,3 0 0 0 0,-5-2 0 0 0,-5 1 0 0 0,-6-2 0 0 0,-5 1 0 0 0,-3 0 0 0 0,-3 0 0 0 0,7 0 0 0 0,8-1 0 0 0,3 1 0 0 0,-3 0 0 0 0,-3 0 0 0 0,-5 0 0 0 0,-2 15 0 0 0,4 4 0 0 0,8 0 0 0 0,-5 3 0 0 0,8-2 0 0 0,2-4 0 0 0,-11 2 0 0 0,1-2 0 0 0,-10 4 0 0 0,2 6 0 0 0,1-2 0 0 0,-1-5 0 0 0,-1 1 0 0 0,-1-2 0 0 0,-1-4 0 0 0,-8-5 0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43"/>
    </inkml:context>
    <inkml:brush xml:id="br0">
      <inkml:brushProperty name="width" value="0.1" units="cm"/>
      <inkml:brushProperty name="height" value="0.1" units="cm"/>
      <inkml:brushProperty name="color" value="#00A0D7"/>
    </inkml:brush>
  </inkml:definitions>
  <inkml:trace contextRef="#ctx0" brushRef="#br0">16933 10451 16383 0 0,'8'0'0'0'0,"9"0"0"0"0,9 7 0 0 0,7 10 0 0 0,28 2 0 0 0,17 5 0 0 0,3-2 0 0 0,-5-4 0 0 0,-8-5 0 0 0,-8 2 0 0 0,-8 5 0 0 0,-5 8 0 0 0,-3 6 0 0 0,-2-4 0 0 0,-8 2 0 0 0,-17-6 0 0 0,-19-6 0 0 0,-16 7 0 0 0,-12-1 0 0 0,-9 10 0 0 0,-12-1 0 0 0,-11-7 0 0 0,4 7 0 0 0,4-3 0 0 0,6-7 0 0 0,-5 0 0 0 0,-8-5 0 0 0,7 2 0 0 0,5-3 0 0 0,4-5 0 0 0,2-4 0 0 0,9-4 0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30T18:54:31.912"/>
    </inkml:context>
    <inkml:brush xml:id="br0">
      <inkml:brushProperty name="width" value="0.1" units="cm"/>
      <inkml:brushProperty name="height" value="0.1" units="cm"/>
      <inkml:brushProperty name="color" value="#00A0D7"/>
    </inkml:brush>
  </inkml:definitions>
  <inkml:trace contextRef="#ctx0" brushRef="#br0">20278 9525 16383 0 0,'0'5'0'0'0,"0"5"0"0"0,0 6 0 0 0,0 5 0 0 0,0 3 0 0 0,5 2 0 0 0,1 5 0 0 0,4 11 0 0 0,9 12 0 0 0,12 11 0 0 0,9 8 0 0 0,13 12 0 0 0,14 9 0 0 0,10 2 0 0 0,3 0 0 0 0,1-2 0 0 0,-3-7 0 0 0,-1-10 0 0 0,-10-13 0 0 0,-7-13 0 0 0,-5-11 0 0 0,-2-4 0 0 0,7-2 0 0 0,9 2 0 0 0,12 0 0 0 0,6-2 0 0 0,7-1 0 0 0,8-2 0 0 0,1-1 0 0 0,-5-2 0 0 0,-4-5 0 0 0,-6-2 0 0 0,-4 0 0 0 0,2 0 0 0 0,7 3 0 0 0,8 1 0 0 0,12 3 0 0 0,24 2 0 0 0,25 8 0 0 0,23 4 0 0 0,17-5 0 0 0,4-8 0 0 0,2-4 0 0 0,-13-7 0 0 0,-12-5 0 0 0,-11-5 0 0 0,-13-5 0 0 0,-7-2 0 0 0,-9-1 0 0 0,-14-1 0 0 0,-12 0 0 0 0,-4 0 0 0 0,-3 0 0 0 0,-6 0 0 0 0,-7 1 0 0 0,-7-5 0 0 0,-5-5 0 0 0,-9-6 0 0 0,-8-5 0 0 0,-11-2 0 0 0,-6-3 0 0 0,-4-1 0 0 0,0-5 0 0 0,1-5 0 0 0,5-6 0 0 0,8-5 0 0 0,8-4 0 0 0,6-2 0 0 0,4-1 0 0 0,-2-1 0 0 0,-1 1 0 0 0,1-1 0 0 0,-3 2 0 0 0,-2 0 0 0 0,2 0 0 0 0,8-6 0 0 0,6 2 0 0 0,1 2 0 0 0,-1 1 0 0 0,-1 5 0 0 0,-2 7 0 0 0,-2 1 0 0 0,-1 4 0 0 0,4 3 0 0 0,2-2 0 0 0,5 1 0 0 0,8-4 0 0 0,1-6 0 0 0,3-4 0 0 0,-1 2 0 0 0,0 3 0 0 0,-4 1 0 0 0,-4 2 0 0 0,-5 0 0 0 0,-4-2 0 0 0,-8-4 0 0 0,-8 3 0 0 0,-8 0 0 0 0,-9 3 0 0 0,-6 5 0 0 0,-2-1 0 0 0,0-3 0 0 0,2 2 0 0 0,1-2 0 0 0,1 1 0 0 0,1 0 0 0 0,5-4 0 0 0,-2-2 0 0 0,-2 2 0 0 0,0-1 0 0 0,-1-1 0 0 0,-4 2 0 0 0,-1 0 0 0 0,-5-1 0 0 0,-4-2 0 0 0,1-2 0 0 0,-3-1 0 0 0,-2 2 0 0 0,-2 7 0 0 0,-7 4 0 0 0,-2 5 0 0 0,-6 3 0 0 0,-1 2 0 0 0,2 2 0 0 0,-2-1 0 0 0,0 1 0 0 0,3 0 0 0 0,2 0 0 0 0,3-5 0 0 0,-3-2 0 0 0,-1 0 0 0 0,2 2 0 0 0,1 5 0 0 0,1 2 0 0 0,2 2 0 0 0,-4-1 0 0 0,-1-1 0 0 0,0-1 0 0 0,2 3 0 0 0,-3 2 0 0 0,-1-1 0 0 0,-2-2 0 0 0,-5-1 0 0 0,0 3 0 0 0,-1 5 0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30T18:54:31.913"/>
    </inkml:context>
    <inkml:brush xml:id="br0">
      <inkml:brushProperty name="width" value="0.1" units="cm"/>
      <inkml:brushProperty name="height" value="0.1" units="cm"/>
      <inkml:brushProperty name="color" value="#00A0D7"/>
    </inkml:brush>
  </inkml:definitions>
  <inkml:trace contextRef="#ctx0" brushRef="#br0">31152 7904 16383 0 0,'2'0'0'0'0,"3"0"0"0"0,5 1 0 0 0,1-6 0 0 0,2-1 0 0 0,0-4 0 0 0,2 0 0 0 0,3-3 0 0 0,2 0 0 0 0,8-1 0 0 0,2 1 0 0 0,1 3 0 0 0,0 3 0 0 0,-2 3 0 0 0,-3 2 0 0 0,-2 2 0 0 0,1 0 0 0 0,-1 0 0 0 0,0 1 0 0 0,-1-1 0 0 0,-4 4 0 0 0,-5 4 0 0 0,-6 5 0 0 0,-3 5 0 0 0,-3 4 0 0 0,-2 3 0 0 0,-1 1 0 0 0,0 1 0 0 0,0 0 0 0 0,-4 5 0 0 0,-6 1 0 0 0,-1 3 0 0 0,-3 1 0 0 0,1-1 0 0 0,-1-8 0 0 0,1-4 0 0 0,4-1 0 0 0,-1-4 0 0 0,1-7 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4"/>
    </inkml:context>
    <inkml:brush xml:id="br0">
      <inkml:brushProperty name="width" value="0.06" units="cm"/>
      <inkml:brushProperty name="height" value="0.06" units="cm"/>
      <inkml:brushProperty name="color" value="#6ABF4B"/>
    </inkml:brush>
  </inkml:definitions>
  <inkml:trace contextRef="#ctx0" brushRef="#br0">550 147 6633,'-2'-2'2609,"0"0"-1620,2-1-179,0 1-361,1-3-89,2 0-90,0-1 90,1-1 0,-1 1-1,0 2-89,-1-1 630,-3-6-540,0 4 89,-4-10-179,2 10 90,-3-6-90,1 6 90,-4-4-180,2 5-1,-4 0 1,3 3 180,-5 0-270,2 1 180,-7-1-180,7 1 0,-3 0 0,4 2 0,-1 0 90,0 1-90,-1 0-1,0 2 91,-9 3-90,5 0 0,-6 2 0,7-1 0,-5 4 0,4-2 0,-9 7-90,10-5 180,-9 7-180,10-6 180,-11 9-180,10-8 90,-11 12 0,10-9-90,-3 6 0,6-6 180,-4 9-180,5-5 90,-6 15 0,8-14 0,-4 18-90,8-15 0,0 17-90,6-17 90,5 16 0,1-18 0,9 13 0,-3-16 0,6 5 0,-4-10 0,11 5 0,-6-7 0,20 3 0,-15-9 0,23-4 0,-17-6 0,24-12 0,-21 1 0,11-9 0,-15 3-90,22-24 90,-20 16 0,15-19 0,-26 23 0,0-11 0,-7 9 90,1-19-90,-10 21 90,-6-19-1,-2 20 271,-12-17-180,2 19 0,-8-5 0,2 11 270,-24-5-360,16 8-90,-16-3 90,24 10-90,1 2-90,3 1 90,3 2-90,3 0 0,3 1-180,4 0-899,-1 2 449,2 0-1889,5 6 91,0-4-1260,5 6 2159,6-5-1169,15 0 2788,4-4 0,7-2 0,-8-5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73"/>
    </inkml:context>
    <inkml:brush xml:id="br0">
      <inkml:brushProperty name="width" value="0.1" units="cm"/>
      <inkml:brushProperty name="height" value="0.1" units="cm"/>
      <inkml:brushProperty name="color" value="#00A0D7"/>
    </inkml:brush>
  </inkml:definitions>
  <inkml:trace contextRef="#ctx0" brushRef="#br0">15812 5435 16383 0 0,'0'-7'0'0'0,"0"-10"0"0"0,0-9 0 0 0,0-8 0 0 0,0-5 0 0 0,0-3 0 0 0,0-2 0 0 0,0-8 0 0 0,-7-2 0 0 0,-3 1 0 0 0,-6 1 0 0 0,-8 4 0 0 0,-1 1 0 0 0,-2 10 0 0 0,3 3 0 0 0,-2 1 0 0 0,-10-9 0 0 0,-7 2 0 0 0,-4-6 0 0 0,0 5 0 0 0,0 9 0 0 0,1 10 0 0 0,1 9 0 0 0,0 7 0 0 0,2 4 0 0 0,0 2 0 0 0,-7 2 0 0 0,-10 0 0 0 0,-1 0 0 0 0,9 6 0 0 0,7 3 0 0 0,3-1 0 0 0,9 5 0 0 0,10 7 0 0 0,-6 0 0 0 0,-12 4 0 0 0,1 4 0 0 0,0-3 0 0 0,-1-5 0 0 0,7 0 0 0 0,2-4 0 0 0,-1 3 0 0 0,-2-2 0 0 0,-3-5 0 0 0,-1-5 0 0 0,5 12 0 0 0,-6 1 0 0 0,-3-3 0 0 0,-2-4 0 0 0,0-6 0 0 0,-8-3 0 0 0,-1-3 0 0 0,1 12 0 0 0,-5 4 0 0 0,-8-2 0 0 0,1-3 0 0 0,4-4 0 0 0,5-4 0 0 0,5-3 0 0 0,4-2 0 0 0,-5-1 0 0 0,-1-1 0 0 0,2-7 0 0 0,9-2 0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74"/>
    </inkml:context>
    <inkml:brush xml:id="br0">
      <inkml:brushProperty name="width" value="0.1" units="cm"/>
      <inkml:brushProperty name="height" value="0.1" units="cm"/>
      <inkml:brushProperty name="color" value="#00A0D7"/>
    </inkml:brush>
  </inkml:definitions>
  <inkml:trace contextRef="#ctx0" brushRef="#br0">13649 4657 16383 0 0,'-15'0'0'0'0,"-11"0"0"0"0,-10 0 0 0 0,-5 0 0 0 0,-3 0 0 0 0,-1 0 0 0 0,-1 0 0 0 0,1 0 0 0 0,7 14 0 0 0,-3 6 0 0 0,4 5 0 0 0,9 7 0 0 0,10 5 0 0 0,6 3 0 0 0,7 2 0 0 0,11-6 0 0 0,11-9 0 0 0,11 6 0 0 0,7-4 0 0 0,6-6 0 0 0,2-7 0 0 0,2 8 0 0 0,0 1 0 0 0,0-5 0 0 0,-1-6 0 0 0,7-4 0 0 0,2-5 0 0 0,-8-3 0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4"/>
    </inkml:context>
    <inkml:brush xml:id="br0">
      <inkml:brushProperty name="width" value="0.06" units="cm"/>
      <inkml:brushProperty name="height" value="0.06" units="cm"/>
      <inkml:brushProperty name="color" value="#6ABF4B"/>
    </inkml:brush>
  </inkml:definitions>
  <inkml:trace contextRef="#ctx0" brushRef="#br0">550 147 6633,'-2'-2'2609,"0"0"-1620,2-1-179,0 1-361,1-3-89,2 0-90,0-1 90,1-1 0,-1 1-1,0 2-89,-1-1 630,-3-6-540,0 4 89,-4-10-179,2 10 90,-3-6-90,1 6 90,-4-4-180,2 5-1,-4 0 1,3 3 180,-5 0-270,2 1 180,-7-1-180,7 1 0,-3 0 0,4 2 0,-1 0 90,0 1-90,-1 0-1,0 2 91,-9 3-90,5 0 0,-6 2 0,7-1 0,-5 4 0,4-2 0,-9 7-90,10-5 180,-9 7-180,10-6 180,-11 9-180,10-8 90,-11 12 0,10-9-90,-3 6 0,6-6 180,-4 9-180,5-5 90,-6 15 0,8-14 0,-4 18-90,8-15 0,0 17-90,6-17 90,5 16 0,1-18 0,9 13 0,-3-16 0,6 5 0,-4-10 0,11 5 0,-6-7 0,20 3 0,-15-9 0,23-4 0,-17-6 0,24-12 0,-21 1 0,11-9 0,-15 3-90,22-24 90,-20 16 0,15-19 0,-26 23 0,0-11 0,-7 9 90,1-19-90,-10 21 90,-6-19-1,-2 20 271,-12-17-180,2 19 0,-8-5 0,2 11 270,-24-5-360,16 8-90,-16-3 90,24 10-90,1 2-90,3 1 90,3 2-90,3 0 0,3 1-180,4 0-899,-1 2 449,2 0-1889,5 6 91,0-4-1260,5 6 2159,6-5-1169,15 0 2788,4-4 0,7-2 0,-8-5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5"/>
    </inkml:context>
    <inkml:brush xml:id="br0">
      <inkml:brushProperty name="width" value="0.06" units="cm"/>
      <inkml:brushProperty name="height" value="0.06" units="cm"/>
      <inkml:brushProperty name="color" value="#6ABF4B"/>
    </inkml:brush>
  </inkml:definitions>
  <inkml:trace contextRef="#ctx0" brushRef="#br0">308 77 7623,'6'-5'3418,"-1"1"-2339,1-1-269,-2 0-181,0 0-179,-2 0 0,0 1-1,-2 0 91,0-2-90,-1 2-90,-1-2-90,-2 3-1,-2-1 1,0 0-90,-1 1 0,0 0 0,-2 0 0,-1 1-90,-1 1 90,0 0-90,-1 2 90,-1 2-91,-1 0 1,0 2 0,-2 1 90,0 1-90,1 1 0,-2 2 0,2 1 0,0 2 0,0 2 0,1 2-90,1 2 90,0 1 0,2 2 0,-8 22 0,8-14-90,-3 15 90,10-21-90,2 0 0,3 1 90,2 0-90,3 0 0,3-1 0,2 0 0,4-1 0,4-2 0,3-1 0,18 1 0,-6-7 0,14 0 0,-12-10 0,32-11 0,-26-2 0,23-7 0,-35 1 90,9-11-90,-11 5 0,12-21 0,-21 15 0,6-21 90,-16 19 0,-3-20 89,-8 20 1,-6-8 0,-3 11 180,-13-8-90,3 9 0,-24-12-90,16 20-1,-21-5-179,23 13 0,-13-2 0,21 7 0,-2-2 0,9 2-179,-2 0-1,6 1-90,-2 0-90,6 3-899,3 0 269,-2 0-3237,0 2 2248,1-1-1619,-2 5 1979,3-5 1619,0 8 0,2-8 0,1 4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6"/>
    </inkml:context>
    <inkml:brush xml:id="br0">
      <inkml:brushProperty name="width" value="0.06" units="cm"/>
      <inkml:brushProperty name="height" value="0.06" units="cm"/>
      <inkml:brushProperty name="color" value="#6ABF4B"/>
    </inkml:brush>
  </inkml:definitions>
  <inkml:trace contextRef="#ctx0" brushRef="#br0">43 120 6273,'-13'2'3329,"3"-1"-2160,2 0 90,5-1-90,-1-2-719,2 0-90,4-3 0,1 0 90,2-1-1,1 0 91,1 0-90,0 0-90,0 1-1,0 1-89,0 1-90,-1 2 0,1 1 0,-1 2-90,2 2 90,2 8-90,-5-4 90,1 9-91,-6-9-89,-3 1 90,-2-3-90,-1-2 0,0 0 0,-1-1 0,-1-1 0,0-3 0,0-2 0,-3-7-90,4 0 90,-1-12-89,6 7 89,6-11 0,1 12-90,4-1 90,0 7 0,0 2 90,1 2-90,-1 3 89,-1 2 1,0 2 90,-1 4 90,0 8-180,-1-3 90,-3 13-90,-4-11 0,-6 7-90,-2-11 0,-3 2 0,2-6 0,1-2 0,-1-2 0,2-3-90,1-2 90,1-3 0,1-2-180,3-7 180,3 2-90,7-10 0,0 10 90,12-8 0,-6 12 0,5-2 90,-5 8 90,0 4-90,-4 2 180,-4 11-180,-6-3 0,-9 11-90,-1-8 90,-12 8-90,7-10 0,-11 3 0,11-10-90,-5-2 90,12-6-90,0-3 90,6-4-180,11-16 180,-1 8-90,8-10 90,-2 14 0,8 0 90,-5 4 90,10 2-90,-15 9 180,-1 11-91,-12 1 91,-11 18-180,-2-11 0,-6 6 0,4-11 0,-11 2-90,11-10 0,-7 0 0,15-10-90,2-10 90,3 0-270,6-15 0,3 9-539,13-15 89,-5 17-449,6-3-810,-7 12-3778,1 7 4048,-2 1 1709,7 7 0,-4-3 0,6 2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7"/>
    </inkml:context>
    <inkml:brush xml:id="br0">
      <inkml:brushProperty name="width" value="0.06" units="cm"/>
      <inkml:brushProperty name="height" value="0.06" units="cm"/>
      <inkml:brushProperty name="color" value="#6ABF4B"/>
    </inkml:brush>
  </inkml:definitions>
  <inkml:trace contextRef="#ctx0" brushRef="#br0">87 143 6453,'-11'-1'4048,"1"-2"-2609,4-3 90,1 0-90,2-1-809,0 0-180,2-1-90,5 0-90,3-1-1,3-2 361,8-3-450,-3 4 360,11-2-361,-13 9 91,4 7-180,-11 5 90,-4 17-90,-5-5-90,-10 16 0,2-14 90,-6 3-90,5-10 0,-7-1 0,5-7 0,-8-4 0,10-8 90,-4-12 0,9 1 0,4-16 0,6 12 90,11-10-90,-1 15 0,6-3 90,-5 11-90,0 1 89,-1 4-89,-1 3 0,-1 3 90,-2 2-90,-1 3 90,-3 6-90,-3-3-90,-2 2 90,-4-6-90,-2-1 90,-2-2-90,-2-2 0,-1-1-90,-8-4 90,5-1 0,-5-4-90,8-1 90,1-3-90,3-2 90,3-1-90,3-2 0,4-1 90,1-1-90,9-5 0,-2 7 90,9-5 0,-7 13 0,4 2 90,-9 8 0,-2 11 0,-6-1 0,-3 9 0,-4-5-90,-3 2 90,-2-2-90,-1 0 90,-7 1-90,6-7 0,-7 1 0,10-10-90,1-8 0,7-2 90,6-15-90,3 5 90,5-7 0,1 7 0,4-3 0,-5 8 0,1 1-90,-8 8-450,-4 8 1,-2 1-1620,-4 9-450,2-6-1438,-5 5 2248,3-7-1259,-2 3 3058,4-5 0,1 0 0,3-4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8"/>
    </inkml:context>
    <inkml:brush xml:id="br0">
      <inkml:brushProperty name="width" value="0.06" units="cm"/>
      <inkml:brushProperty name="height" value="0.06" units="cm"/>
      <inkml:brushProperty name="color" value="#6ABF4B"/>
    </inkml:brush>
  </inkml:definitions>
  <inkml:trace contextRef="#ctx0" brushRef="#br0">267 165 6183,'-6'3'3508,"1"-2"-2158,5-6-1,-1 2-180,1-4-629,0 7-90,-1-3-91,-1 2-89,1 0-90,-1-1 90,0 1 0,1 0-90,-4 1 0,1 1 0,-2 1 0,0 1-1,1 0 1,-1 2 0,0 0 0,-1 1 0,0 0 0,-1 1 0,0 1 0,-1 0-90,1 1 90,-2 1-91,1 0 271,-8 11-270,6-7-90,-6 7 90,9-8 0,1-1 0,-1 1 0,2-1 0,-1 1-90,1 1 90,0-1 0,1 0-90,0 0 90,0 1 0,-2 6 0,2-5 0,-4 13-90,5-12 0,-1 12 0,3-10 90,0 12-90,3-12 90,1 14-90,0-13 179,4 13-179,-2-13 180,3 14-180,-1-12 90,1 5 0,0-8 0,4 8-90,-1-5 90,12 12 0,-7-14 0,16 12-90,-11-14 180,17 8-90,-13-12-90,7 4 90,-10-7-90,13 5 90,-7-4-90,25 6 0,-17-9 0,32 2 0,-24-6 0,36-3 0,-30-1 0,14-4 0,-20-1 0,33-9 0,-29 3 0,26-8 0,-36 5 90,16-10-90,-13 5 0,24-15 0,-29 13 0,18-13 90,-24 13-90,18-15 90,-21 14 0,13-17-90,-17 15 90,3-7-1,-11 10-89,0-10 90,-6 6-90,-1-19 90,-8 17-90,-5-21 0,-2 20 90,-8-19-90,4 20 0,-12-19 0,8 18 0,-5-9 0,4 10 0,-7-10 0,6 9 90,-14-15-90,15 20 90,-12-10-90,14 16 0,-8-6 0,11 11 0,-5-5-180,9 8 0,-1 1-179,5 4-1170,3 2 539,0 1-3238,-2 3 2160,2-1-1710,-3 6 2159,4-6 1619,0 11 0,0-10 0,2 4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9"/>
    </inkml:context>
    <inkml:brush xml:id="br0">
      <inkml:brushProperty name="width" value="0.06" units="cm"/>
      <inkml:brushProperty name="height" value="0.06" units="cm"/>
      <inkml:brushProperty name="color" value="#6ABF4B"/>
    </inkml:brush>
  </inkml:definitions>
  <inkml:trace contextRef="#ctx0" brushRef="#br0">12 81 6273,'-6'0'3778,"2"-1"-2429,3 0 181,1-3-271,3 0-450,1-2-179,0 0-90,1 1-1,-1 0-89,1 0 0,-1 1 0,1 0-91,-3 3 1,4-1-90,-1 3 0,1 1 180,5 6-270,-2 0 89,8 12-179,-7-5 180,9 15-180,-8-12-90,3 8 90,-4-8-90,-1 0 90,0 0-90,1 0 0,1 0 90,6 5-90,-4-7 0,5 4 90,-6-9-90,-1-2 0,-1-2 0,0-2 90,-2-1-90,-1-2 0,-2-1 0,3-1 0,-2-1 0,4-2 0,-1-1 0,0-2 0,2-2 90,2-2-90,0-2 0,1-1 0,2-4 0,0 0 0,0-3 0,-1 0 0,0-2 0,5-9 0,-5 7 0,8-13 0,-11 17 0,6-7 0,-9 14 0,2-3 0,-6 8 0,0 1 0,-2 4-180,0 0-90,-1 1-719,1-1 89,-3 3-5126,-1-1 4137,-3 5 90,-3 1 180,-1 3 1619,-1-1 0,4-2 0,1-2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0"/>
    </inkml:context>
    <inkml:brush xml:id="br0">
      <inkml:brushProperty name="width" value="0.06" units="cm"/>
      <inkml:brushProperty name="height" value="0.06" units="cm"/>
      <inkml:brushProperty name="color" value="#6ABF4B"/>
    </inkml:brush>
  </inkml:definitions>
  <inkml:trace contextRef="#ctx0" brushRef="#br0">231 5 11490,'-2'-3'2249,"0"1"-1889,0 2 0,0 1 89,-2-1-89,2 1 90,-1 0-180,0 0 90,-1 2-90,-2 1-1,0 0 1,0 1 270,-6 8-450,4-3 180,-9 10-180,9-8 179,-6 10-179,5-8 90,-5 14-90,6-10 180,-8 17-180,6-13 0,-3 11 0,3-9 90,-2 13-90,3-8 0,-5 24 0,8-21 90,0 27-90,4-23 0,3 27-1,1-24 91,5 27-90,-2-28 0,5 10 0,-2-17 0,2-1-90,1-1 90,1-3 0,1 0-90,2-2 0,2 0 0,11 8 0,-5-9 0,18 14-90,-17-16-90,14 10-90,-17-15-89,3 3-181,-10-9-1619,2-2-359,-7-3-1350,0-2 2069,-3-5 1799,18-29 0,-5 8 0,14-25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1"/>
    </inkml:context>
    <inkml:brush xml:id="br0">
      <inkml:brushProperty name="width" value="0.06" units="cm"/>
      <inkml:brushProperty name="height" value="0.06" units="cm"/>
      <inkml:brushProperty name="color" value="#6ABF4B"/>
    </inkml:brush>
  </inkml:definitions>
  <inkml:trace contextRef="#ctx0" brushRef="#br0">13 20 6363,'-7'2'3958,"2"-3"-2429,10-2 0,1-2 0,4-1-719,-2 3-90,1 1-181,2 1 1,2 0-90,3 1-1,1 2-89,1 1-90,1 2 450,15 13-540,-12-5 179,17 16-179,-22-13 0,4 7-90,-9-4 90,0 1-90,-1 3 0,-2 2 0,-1 3 0,-1 1 0,0 1 0,2 16-90,-2-11 90,4 24-90,-6-24 90,1 22-90,-3-23 0,-1 22 0,-1-24 0,-1 20 0,-1-22 0,0 7 0,-1-13 0,-4 8 0,-1-10 90,-10 14-90,3-16 0,-13 14 0,9-15-90,-5 7 90,7-7 0,-6 12 0,8-12 0,-4 8 0,10-15-90,-1 1 0,2-3-630,-3 2 91,7-7-1530,-1-1-90,2-3-1979,0-1 2340,-3-4-1261,-1-9 3149,1 1 0,0-9 0,3 6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5"/>
    </inkml:context>
    <inkml:brush xml:id="br0">
      <inkml:brushProperty name="width" value="0.06" units="cm"/>
      <inkml:brushProperty name="height" value="0.06" units="cm"/>
      <inkml:brushProperty name="color" value="#6ABF4B"/>
    </inkml:brush>
  </inkml:definitions>
  <inkml:trace contextRef="#ctx0" brushRef="#br0">308 77 7623,'6'-5'3418,"-1"1"-2339,1-1-269,-2 0-181,0 0-179,-2 0 0,0 1-1,-2 0 91,0-2-90,-1 2-90,-1-2-90,-2 3-1,-2-1 1,0 0-90,-1 1 0,0 0 0,-2 0 0,-1 1-90,-1 1 90,0 0-90,-1 2 90,-1 2-91,-1 0 1,0 2 0,-2 1 90,0 1-90,1 1 0,-2 2 0,2 1 0,0 2 0,0 2 0,1 2-90,1 2 90,0 1 0,2 2 0,-8 22 0,8-14-90,-3 15 90,10-21-90,2 0 0,3 1 90,2 0-90,3 0 0,3-1 0,2 0 0,4-1 0,4-2 0,3-1 0,18 1 0,-6-7 0,14 0 0,-12-10 0,32-11 0,-26-2 0,23-7 0,-35 1 90,9-11-90,-11 5 0,12-21 0,-21 15 0,6-21 90,-16 19 0,-3-20 89,-8 20 1,-6-8 0,-3 11 180,-13-8-90,3 9 0,-24-12-90,16 20-1,-21-5-179,23 13 0,-13-2 0,21 7 0,-2-2 0,9 2-179,-2 0-1,6 1-90,-2 0-90,6 3-899,3 0 269,-2 0-3237,0 2 2248,1-1-1619,-2 5 1979,3-5 1619,0 8 0,2-8 0,1 4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2"/>
    </inkml:context>
    <inkml:brush xml:id="br0">
      <inkml:brushProperty name="width" value="0.06" units="cm"/>
      <inkml:brushProperty name="height" value="0.06" units="cm"/>
      <inkml:brushProperty name="color" value="#6ABF4B"/>
    </inkml:brush>
  </inkml:definitions>
  <inkml:trace contextRef="#ctx0" brushRef="#br0">2 109 9152,'0'-5'3598,"1"2"1169,-1 3-4587,1 6-90,-2-2 0,2 6 0,-2-1 0,0-1 0,0 2 0,1 3-90,-1-1 90,1 7-90,1-7 89,-1 11 1,0-8 0,0 6-90,0-5 180,4 30-90,-1-23-90,4 23 90,-3-31-90,1 1 0,4 5 90,-1-5-90,3 3 0,-2-8-90,7 3 90,-3-6 0,10 2 90,-9-7-90,9-2 0,-9-4 0,8-6 0,-9-1 0,10-11-90,-10 5-90,10-16 90,-10 11-90,8-18 90,-9 14 1,3-9 89,-6 10-90,3-12 0,-4 8 90,3-17 0,-5 20 0,-2-14-90,-2 18 90,-1-4 0,0 10 90,1-8-90,-1 12 90,2-6-90,-3 14 179,2 0-89,-2 1 450,1 1-540,-1 5 90,-1-4-90,1 4 90,0-4-90,-1 1 90,0 0 0,-2 3 0,0 0 90,-3 3-180,1-1 180,-3 4-180,3-3 90,-4 8-90,3-6 90,-2 6 0,1-4-90,-1 2 89,0 0 1,-2 2 0,1 0-90,-1 0 90,1 0 0,1-1-90,0-1 0,1-1 90,-2 0-90,2-4 0,1 0 0,2-5 0,1-3 0,-1 0-90,-2-5 90,1 1-90,-3-6 90,3 2 0,-3-6 0,2 5 0,-3-4 0,3 5 0,-4-2 0,4 4 0,-3-1 0,3 3 0,-6-4-90,4 2 90,-8-3-90,6 5-269,-3-2 89,7 3-720,0 0 1,5 0-2789,0-2 1979,1 3-1619,0-8 1889,3-4 1529,12-11 0,0 0 0,9-1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8"/>
    </inkml:context>
    <inkml:brush xml:id="br0">
      <inkml:brushProperty name="width" value="0.06" units="cm"/>
      <inkml:brushProperty name="height" value="0.06" units="cm"/>
      <inkml:brushProperty name="color" value="#6ABF4B"/>
    </inkml:brush>
  </inkml:definitions>
  <inkml:trace contextRef="#ctx0" brushRef="#br0">13 53 14099,'-4'4'1709,"-1"0"-1259,4 0-1,-1 0-89,2 0-90,-1-1 0,1 3 0,0 0-90,0 3-90,0-1 90,1 2-91,0 7 1,1-4 180,4 18-270,-2-12 90,2 8 0,-2-10 0,2 9 0,-2-7-90,5 13 0,-4-15 90,5 11-90,-4-14-90,5 7 90,-4-11 0,9 5 0,-6-9 0,5 1 0,-4-6 0,1 0 0,1-2 0,0-2 90,13-10-90,-10 3 0,10-9-90,-14 5 90,6-7 0,-5 3-90,7-13 0,-10 11-90,6-14 90,-7 12 90,1-5-90,-5 7-90,2-4 91,-3 6 89,2-9-90,-4 13 90,0-6 0,-1 10-90,-1-3 90,-1 5-90,0 0 0,1 3 0,0 2 0,0-1 0,0 2 0,0-2 0,0-2 90,0 4 0,0-3 90,0 4-90,0-2 90,-1 2-90,0-2 90,-1 2 90,0 0-90,0 1 0,0 0 90,-2 1 179,1 2-269,0-1 90,-1 5 0,2-2 270,-6 13-360,3-7 90,-6 15-90,6-12 90,-5 10-91,5-9 91,-6 10-90,5-11 0,-2 2 0,1-6 90,-2 1-180,1-3 90,-4 4-90,6-8 0,-3 2 0,6-5 0,-2 1 0,-1-2 0,1-1 0,-2 0 0,0-1 0,1-1 0,-1 0 0,0-1 0,1 1 0,-3-4 0,2 1-180,-4-8 90,4 5-180,-5-8 1,4 6-181,-5-4 90,6 7-719,-3-2 269,5 5-359,1 1-810,3 2-1439,1-1 1799,3-2 1619,3-6 0,-1 4 0,0-1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9"/>
    </inkml:context>
    <inkml:brush xml:id="br0">
      <inkml:brushProperty name="width" value="0.06" units="cm"/>
      <inkml:brushProperty name="height" value="0.06" units="cm"/>
      <inkml:brushProperty name="color" value="#6ABF4B"/>
    </inkml:brush>
  </inkml:definitions>
  <inkml:trace contextRef="#ctx0" brushRef="#br0">22 22 6453,'-6'1'3868,"0"0"-2699,1 1-359,1 0-4342,3-2 5961,1 0-1120,0 2-859,1 0-1,0 2-179,2-1 0,2 0 0,8 1 3212,-2-3-3392,14-1-90,-8-2 0,16-3 0,-12 1 0,15-4-90,13-2 90,-18 3 0,10-1 0,-31 6 0,-3 2-90,3-1 90,-4 2 0,2 0 0,-2 2-90,0 0 90,-2 1 0,1 0 0,-3-2 0,0 0 0,1 0 0,-1-1 0,0 0 0,-1 0 0,-3 2 0,1-2 0,-5 3 0,0-1 90,-3 1-90,-1 0 90,-3 1-90,-1 0 90,-2 0 0,0 2 0,-2-1 90,-8 5-90,8-3-90,-5 3 90,10-3 89,-3 2-89,4-4 0,-3 5 0,9-7-90,-1 2 90,5-5-90,2 2 0,3-2 0,6 3 0,0-3-90,10 1 90,-6-2-180,11-1 90,-8 0-89,14-2 89,-11 0-90,6-1 180,-8 2-90,6 1 90,-10 1 0,3 2 0,-12 2 0,-3 1 0,1 3 90,-3 1-90,-1-1 0,-2 2 90,-1-4 90,-4 3-91,1-3 1,-4 1 90,0-2 0,-10 3 0,3-2 0,-19 4-180,15-4 90,-9 2-90,11-3-90,-7 1-90,16-4-270,-6 1 91,17-3-721,2-2 181,2 0-2249,1-3 1528,-1 3 1,-1 0 300,-2 2 0,0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0"/>
    </inkml:context>
    <inkml:brush xml:id="br0">
      <inkml:brushProperty name="width" value="0.06" units="cm"/>
      <inkml:brushProperty name="height" value="0.06" units="cm"/>
      <inkml:brushProperty name="color" value="#6ABF4B"/>
    </inkml:brush>
  </inkml:definitions>
  <inkml:trace contextRef="#ctx0" brushRef="#br0">339 11 6813,'-4'3'2968,"3"-2"-1798,-1 0 2158,2-1-2878,0-3-91,-1 1 1,0-2-90,-4 1 0,-1 1 0,-2 1-90,-1 0 89,0 1-179,-2 0 90,-1 1-90,0-1 90,-1 1-180,0-1 90,0 1 0,1-1 0,0 0 0,0-1 90,-6 1-90,3 0 90,-11 2-180,10-1 90,-10 3 0,13-1-90,-3 0 0,8 0 0,2-2 0,0 1 0,3 0 90,-1 0-90,1 0 0,1 0 89,0-1 1,1 2-90,1-3 90,-1 3 0,1-1 0,0 2 0,1 1 0,0-1 90,3 2-90,-1-2 0,4 2 0,-2-2 0,3 1 0,-2-1 0,3 2-90,-2-2 0,3 0 0,-1-3 0,7 0 0,-2-2-90,12 0 90,-10 0 0,9 0 0,-11 2 0,3 0 90,-10 0-180,2 2 90,-7-2 0,0 0-90,-2-1 90,0 3 0,-2 0 0,-1 2 0,-2-1 0,-2 1 0,-1 0 0,-7 2 0,3-1 0,-11 6 0,9-5-90,-11 7 90,11-6 0,-5 4 0,7-2 0,-4 4 0,4-4 0,-5 7 0,9-9 90,-4 6-90,7-7 180,0 5-90,4-4 180,4 4-1,1-3 91,9 4-180,-2-4-90,5 1 90,0-3 0,13 2-180,-6-3 90,20 3-90,-16-6 0,6 1 0,-12-4-90,-2 1 0,-2-2-90,-2 0-180,-3-1-179,-2-1-1,-4 0-1259,1-3 180,-3 1-2519,1-2 2339,-1-2-2428,7-10 4227,-1 1 0,3-6 0,-3 9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1"/>
    </inkml:context>
    <inkml:brush xml:id="br0">
      <inkml:brushProperty name="width" value="0.06" units="cm"/>
      <inkml:brushProperty name="height" value="0.06" units="cm"/>
      <inkml:brushProperty name="color" value="#6ABF4B"/>
    </inkml:brush>
  </inkml:definitions>
  <inkml:trace contextRef="#ctx0" brushRef="#br0">23 567 6273,'-12'11'3239,"6"-1"-2070,2-4 0,4-2-179,-1-2-361,1-2-359,4-1 0,0 0-90,3-1 180,0-2-180,0-1 89,-1 0 1,1-3 90,7-4-270,-2 0 180,12-10-180,-9 8 90,11-10-90,-12 9 90,7-7-1,-10 9 1,2-5-90,-7 9 0,0-5 0,-3 7-90,0-3 0,-2 3 90,2-3-90,0 3 90,1-6-90,-1 5 180,1-7-90,-2 6 90,0-6-180,-1 5 180,0-6-180,-1 6 90,0-5 0,0 6-90,0-2 90,0 4 0,0-3-1,0 1 1,-1-5 0,0 4 0,0 0 0,0 4-90,1-1 90,-1 0 0,1 0-90,0-1 180,0-1-180,0 1 90,-1-2-90,0 4 90,-2-2 0,1 3 0,-3-1-90,1 5 90,-2-1-90,2 1 0,-2 0-90,2-1-450,0 0 0,3 1-1798,1-3 89,0 1-1259,1 0 1889,1-5-1169,4-5 2788,1 0 0,3-4 0,-2 8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2"/>
    </inkml:context>
    <inkml:brush xml:id="br0">
      <inkml:brushProperty name="width" value="0.06" units="cm"/>
      <inkml:brushProperty name="height" value="0.06" units="cm"/>
      <inkml:brushProperty name="color" value="#6ABF4B"/>
    </inkml:brush>
  </inkml:definitions>
  <inkml:trace contextRef="#ctx0" brushRef="#br0">153 2278 6723,'-2'6'3058,"0"-1"-1888,2-3-1,-1 1-449,1-3-91,-1 3-179,0-2 90,-1 1-1,0-1-89,-1 0-90,3-1-180,-4 1 0,2-1 90,-5-3-180,1 0-90,-2-4 0,4 1 179,-1-5-89,2 1 180,-3-10-90,3 6 0,-3-6 0,1 3 0,-1-2-90,-1-1 90,0-1-90,0-2-90,-2-10 0,3 6 0,-2-21 0,5 18 0,-1-11 0,2 13 0,0-2 0,-1 3 0,0 0 90,0 1-90,0 2 0,0 0 0,1-7 0,1 8 0,1-15 0,3 16-90,5-17 90,-2 16 0,4-7 0,-2 9 0,0 2 0,1 0 0,0 1 0,0 1 0,1 1 0,1 1 0,1 1 90,1 0-90,0-1 0,11-8 0,-5 5 0,7-7 90,-7 6-90,1 1 0,0-1 0,0 1 0,-2 0 0,0 1 0,-2-1 0,5-6 0,-5 5 0,8-12 0,-11 13 0,8-14 0,-9 12 0,8-14 89,-10 13-89,7-16 0,-9 15 90,3-16-90,-6 16 0,-1-7 0,-2 9 0,0-10 0,0 8 90,2-16 0,-2 16 0,1-14-90,-1 16 180,-1-11-180,-1 14 90,-1-4-90,0 8 90,-3-14 0,1 9-90,-2-10 90,2 12 0,-3-7 0,0 7 0,-4-11 0,2 12 90,-7-11-180,4 10 180,-9-14-90,7 10-1,-5-6 1,6 8 90,-11-15-90,10 13-90,-7-10 0,13 17 0,2-2-90,1 3-90,2-6 1,1 10-541,2-7 0,-1 10-2698,1-4 1260,-1 6-1440,1 1 1978,-2-6 1620,4-8 0,2-4 0,4-6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3"/>
    </inkml:context>
    <inkml:brush xml:id="br0">
      <inkml:brushProperty name="width" value="0.06" units="cm"/>
      <inkml:brushProperty name="height" value="0.06" units="cm"/>
      <inkml:brushProperty name="color" value="#E2231A"/>
    </inkml:brush>
  </inkml:definitions>
  <inkml:trace contextRef="#ctx0" brushRef="#br0">740 142 6183,'-5'-6'3329,"1"1"-2070,6 0 0,-2 2-179,3-5-721,-5 2 1,-1-1 0,0 0-90,1 0 90,-2 1-1,2-1 1,-3 0-90,0 0 629,-13-8-539,5 6-180,-10-5 90,7 7-90,-1 1 0,-2 1 0,-1 2 0,-2 2-90,-1 0-1,0 2 1,-1 1 0,-1 0 0,-1 2 90,-13 4-90,9 0 90,-22 8-180,22-4 180,-18 12-180,21-8 90,-17 16 0,19-10 0,-15 20-90,17-14 90,-5 10 0,11-11 90,-2 25-180,10-18 0,-1 18 90,11-23-90,2 0 90,3 0-90,17 29 89,-5-22-89,27 33 0,-15-39 0,13 8 0,-8-15 0,3-1 0,4-2 0,1-1 0,22 2 0,-14-7-89,37-2-1,-36-12 90,34-13-90,-38-2 90,26-21 0,-36 11-90,8-12 90,-20 10 0,4-15 0,-9 9 90,4-25-90,-17 23 0,-8-27 90,-8 23 179,-22-28-89,5 27 180,-29-24-180,17 29 180,-30-15-270,26 26 0,-10-5 0,18 13-90,-7-2 0,13 6-270,-7-5 0,21 9-809,0-1 449,10 4-1889,3-2-89,0 5-2789,2-2 3778,4 2 360,0 0 1259,12-5 0,-5 1 0,4-3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88"/>
    </inkml:context>
    <inkml:brush xml:id="br0">
      <inkml:brushProperty name="width" value="0.1" units="cm"/>
      <inkml:brushProperty name="height" value="0.1" units="cm"/>
      <inkml:brushProperty name="color" value="#00A0D7"/>
    </inkml:brush>
  </inkml:definitions>
  <inkml:trace contextRef="#ctx0" brushRef="#br0">13917 6350 16383 0 0,'7'0'0'0'0,"10"0"0"0"0,9 0 0 0 0,15 0 0 0 0,8 0 0 0 0,9 0 0 0 0,11 7 0 0 0,-1 3 0 0 0,4-1 0 0 0,4 13 0 0 0,-4 3 0 0 0,0-4 0 0 0,3-4 0 0 0,3-6 0 0 0,2-4 0 0 0,3-4 0 0 0,2-2 0 0 0,0-1 0 0 0,1-1 0 0 0,-7 0 0 0 0,-10 0 0 0 0,-2 0 0 0 0,-5 0 0 0 0,-6 1 0 0 0,-6 0 0 0 0,-3 0 0 0 0,-3 0 0 0 0,-1 0 0 0 0,6 0 0 0 0,10 0 0 0 0,8 0 0 0 0,9 0 0 0 0,-2 0 0 0 0,8 0 0 0 0,-3 0 0 0 0,0 0 0 0 0,2 7 0 0 0,-14 3 0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89"/>
    </inkml:context>
    <inkml:brush xml:id="br0">
      <inkml:brushProperty name="width" value="0.1" units="cm"/>
      <inkml:brushProperty name="height" value="0.1" units="cm"/>
      <inkml:brushProperty name="color" value="#00A0D7"/>
    </inkml:brush>
  </inkml:definitions>
  <inkml:trace contextRef="#ctx0" brushRef="#br0">15266 6085 16383 0 0,'8'0'0'0'0,"9"0"0"0"0,9 8 0 0 0,7 1 0 0 0,13 1 0 0 0,6 11 0 0 0,1 4 0 0 0,7 11 0 0 0,-1 0 0 0 0,5-6 0 0 0,13 20 0 0 0,8 3 0 0 0,5 6 0 0 0,8 15 0 0 0,2-5 0 0 0,6 7 0 0 0,-16 6 0 0 0,-14-12 0 0 0,-22-10 0 0 0,-19-8 0 0 0,-16-5 0 0 0,-11-4 0 0 0,-7-2 0 0 0,-10-1 0 0 0,-12-6 0 0 0,-17-10 0 0 0,-15-2 0 0 0,-8-4 0 0 0,1-5 0 0 0,3-5 0 0 0,3-4 0 0 0,5-2 0 0 0,-5-2 0 0 0,0-1 0 0 0,-13 0 0 0 0,5 7 0 0 0,6 3 0 0 0,-2-1 0 0 0,9 7 0 0 0,12 0 0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90"/>
    </inkml:context>
    <inkml:brush xml:id="br0">
      <inkml:brushProperty name="width" value="0.1" units="cm"/>
      <inkml:brushProperty name="height" value="0.1" units="cm"/>
      <inkml:brushProperty name="color" value="#00A0D7"/>
    </inkml:brush>
  </inkml:definitions>
  <inkml:trace contextRef="#ctx0" brushRef="#br0">12700 8983 16383 0 0,'0'-7'0'0'0,"15"-3"0"0"0,11-6 0 0 0,17-1 0 0 0,22-5 0 0 0,15 2 0 0 0,8-4 0 0 0,4 3 0 0 0,-7 5 0 0 0,-3 5 0 0 0,-8 4 0 0 0,-10 4 0 0 0,-8 2 0 0 0,-6 1 0 0 0,-5 1 0 0 0,-2 0 0 0 0,-2 0 0 0 0,7 0 0 0 0,3-1 0 0 0,14 15 0 0 0,10 12 0 0 0,1 1 0 0 0,-6 3 0 0 0,-8 4 0 0 0,-7-4 0 0 0,2 7 0 0 0,-2 11 0 0 0,5-2 0 0 0,-1 5 0 0 0,18 9 0 0 0,12 1 0 0 0,11 4 0 0 0,18 13 0 0 0,-10 0 0 0 0,-18-13 0 0 0,-15-11 0 0 0,-15-7 0 0 0,-9-5 0 0 0,-13-2 0 0 0,-7-8 0 0 0,7 5 0 0 0,3 10 0 0 0,10 12 0 0 0,-3 9 0 0 0,-4-5 0 0 0,6-1 0 0 0,9 5 0 0 0,-6-3 0 0 0,-12 2 0 0 0,-12-2 0 0 0,-12-6 0 0 0,-8-5 0 0 0,-7-5 0 0 0,-2-3 0 0 0,5-3 0 0 0,2 7 0 0 0,0 1 0 0 0,-1 8 0 0 0,12-1 0 0 0,4-1 0 0 0,-2-4 0 0 0,-5-4 0 0 0,-4 5 0 0 0,-5 0 0 0 0,-3-2 0 0 0,13-2 0 0 0,3 5 0 0 0,-1 0 0 0 0,-5-2 0 0 0,4-10 0 0 0,-1-5 0 0 0,-4-2 0 0 0,-3 1 0 0 0,-4 1 0 0 0,-2 1 0 0 0,12 1 0 0 0,4 2 0 0 0,-1 0 0 0 0,-4 1 0 0 0,11-1 0 0 0,0 9 0 0 0,11-6 0 0 0,-1 5 0 0 0,9 8 0 0 0,-4 1 0 0 0,6-8 0 0 0,-5 0 0 0 0,6-8 0 0 0,-6 4 0 0 0,5-7 0 0 0,-6 5 0 0 0,-2-6 0 0 0,-7 6 0 0 0,5-6 0 0 0,-3-1 0 0 0,7-8 0 0 0,-3-2 0 0 0,6 3 0 0 0,4-5 0 0 0,0 8 0 0 0,1-2 0 0 0,-2-7 0 0 0,-1-6 0 0 0,7 6 0 0 0,8 1 0 0 0,2-6 0 0 0,-3-5 0 0 0,-3-5 0 0 0,9 9 0 0 0,9 3 0 0 0,14 18 0 0 0,-1 3 0 0 0,-9-6 0 0 0,-2-2 0 0 0,-7-7 0 0 0,-8-1 0 0 0,-7-5 0 0 0,1-6 0 0 0,0-6 0 0 0,4-5 0 0 0,7-3 0 0 0,-1-1 0 0 0,-4-2 0 0 0,-5-1 0 0 0,-12-6 0 0 0,-14-10 0 0 0,-4-1 0 0 0,0-6 0 0 0,11-5 0 0 0,-2 3 0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6"/>
    </inkml:context>
    <inkml:brush xml:id="br0">
      <inkml:brushProperty name="width" value="0.06" units="cm"/>
      <inkml:brushProperty name="height" value="0.06" units="cm"/>
      <inkml:brushProperty name="color" value="#6ABF4B"/>
    </inkml:brush>
  </inkml:definitions>
  <inkml:trace contextRef="#ctx0" brushRef="#br0">43 120 6273,'-13'2'3329,"3"-1"-2160,2 0 90,5-1-90,-1-2-719,2 0-90,4-3 0,1 0 90,2-1-1,1 0 91,1 0-90,0 0-90,0 1-1,0 1-89,0 1-90,-1 2 0,1 1 0,-1 2-90,2 2 90,2 8-90,-5-4 90,1 9-91,-6-9-89,-3 1 90,-2-3-90,-1-2 0,0 0 0,-1-1 0,-1-1 0,0-3 0,0-2 0,-3-7-90,4 0 90,-1-12-89,6 7 89,6-11 0,1 12-90,4-1 90,0 7 0,0 2 90,1 2-90,-1 3 89,-1 2 1,0 2 90,-1 4 90,0 8-180,-1-3 90,-3 13-90,-4-11 0,-6 7-90,-2-11 0,-3 2 0,2-6 0,1-2 0,-1-2 0,2-3-90,1-2 90,1-3 0,1-2-180,3-7 180,3 2-90,7-10 0,0 10 90,12-8 0,-6 12 0,5-2 90,-5 8 90,0 4-90,-4 2 180,-4 11-180,-6-3 0,-9 11-90,-1-8 90,-12 8-90,7-10 0,-11 3 0,11-10-90,-5-2 90,12-6-90,0-3 90,6-4-180,11-16 180,-1 8-90,8-10 90,-2 14 0,8 0 90,-5 4 90,10 2-90,-15 9 180,-1 11-91,-12 1 91,-11 18-180,-2-11 0,-6 6 0,4-11 0,-11 2-90,11-10 0,-7 0 0,15-10-90,2-10 90,3 0-270,6-15 0,3 9-539,13-15 89,-5 17-449,6-3-810,-7 12-3778,1 7 4048,-2 1 1709,7 7 0,-4-3 0,6 2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91"/>
    </inkml:context>
    <inkml:brush xml:id="br0">
      <inkml:brushProperty name="width" value="0.1" units="cm"/>
      <inkml:brushProperty name="height" value="0.1" units="cm"/>
      <inkml:brushProperty name="color" value="#00A0D7"/>
    </inkml:brush>
  </inkml:definitions>
  <inkml:trace contextRef="#ctx0" brushRef="#br0">16140 11129 16383 0 0,'7'0'0'0'0,"10"0"0"0"0,16 0 0 0 0,10 0 0 0 0,13 0 0 0 0,10 0 0 0 0,9-7 0 0 0,0-3 0 0 0,-7 1 0 0 0,-7 2 0 0 0,-7 1 0 0 0,-5 3 0 0 0,-4 1 0 0 0,-9 16 0 0 0,-4 20 0 0 0,-8 11 0 0 0,-7 6 0 0 0,-6 1 0 0 0,-6-1 0 0 0,-4-2 0 0 0,-8-2 0 0 0,-4-2 0 0 0,-7-1 0 0 0,-8-8 0 0 0,1 5 0 0 0,-3-6 0 0 0,3 7 0 0 0,-1-4 0 0 0,4-2 0 0 0,5 1 0 0 0,-8-6 0 0 0,-1-1 0 0 0,5 2 0 0 0,6-5 0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4"/>
    </inkml:context>
    <inkml:brush xml:id="br0">
      <inkml:brushProperty name="width" value="0.06" units="cm"/>
      <inkml:brushProperty name="height" value="0.06" units="cm"/>
      <inkml:brushProperty name="color" value="#6ABF4B"/>
    </inkml:brush>
  </inkml:definitions>
  <inkml:trace contextRef="#ctx0" brushRef="#br0">550 147 6633,'-2'-2'2609,"0"0"-1620,2-1-179,0 1-361,1-3-89,2 0-90,0-1 90,1-1 0,-1 1-1,0 2-89,-1-1 630,-3-6-540,0 4 89,-4-10-179,2 10 90,-3-6-90,1 6 90,-4-4-180,2 5-1,-4 0 1,3 3 180,-5 0-270,2 1 180,-7-1-180,7 1 0,-3 0 0,4 2 0,-1 0 90,0 1-90,-1 0-1,0 2 91,-9 3-90,5 0 0,-6 2 0,7-1 0,-5 4 0,4-2 0,-9 7-90,10-5 180,-9 7-180,10-6 180,-11 9-180,10-8 90,-11 12 0,10-9-90,-3 6 0,6-6 180,-4 9-180,5-5 90,-6 15 0,8-14 0,-4 18-90,8-15 0,0 17-90,6-17 90,5 16 0,1-18 0,9 13 0,-3-16 0,6 5 0,-4-10 0,11 5 0,-6-7 0,20 3 0,-15-9 0,23-4 0,-17-6 0,24-12 0,-21 1 0,11-9 0,-15 3-90,22-24 90,-20 16 0,15-19 0,-26 23 0,0-11 0,-7 9 90,1-19-90,-10 21 90,-6-19-1,-2 20 271,-12-17-180,2 19 0,-8-5 0,2 11 270,-24-5-360,16 8-90,-16-3 90,24 10-90,1 2-90,3 1 90,3 2-90,3 0 0,3 1-180,4 0-899,-1 2 449,2 0-1889,5 6 91,0-4-1260,5 6 2159,6-5-1169,15 0 2788,4-4 0,7-2 0,-8-5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5"/>
    </inkml:context>
    <inkml:brush xml:id="br0">
      <inkml:brushProperty name="width" value="0.06" units="cm"/>
      <inkml:brushProperty name="height" value="0.06" units="cm"/>
      <inkml:brushProperty name="color" value="#6ABF4B"/>
    </inkml:brush>
  </inkml:definitions>
  <inkml:trace contextRef="#ctx0" brushRef="#br0">308 77 7623,'6'-5'3418,"-1"1"-2339,1-1-269,-2 0-181,0 0-179,-2 0 0,0 1-1,-2 0 91,0-2-90,-1 2-90,-1-2-90,-2 3-1,-2-1 1,0 0-90,-1 1 0,0 0 0,-2 0 0,-1 1-90,-1 1 90,0 0-90,-1 2 90,-1 2-91,-1 0 1,0 2 0,-2 1 90,0 1-90,1 1 0,-2 2 0,2 1 0,0 2 0,0 2 0,1 2-90,1 2 90,0 1 0,2 2 0,-8 22 0,8-14-90,-3 15 90,10-21-90,2 0 0,3 1 90,2 0-90,3 0 0,3-1 0,2 0 0,4-1 0,4-2 0,3-1 0,18 1 0,-6-7 0,14 0 0,-12-10 0,32-11 0,-26-2 0,23-7 0,-35 1 90,9-11-90,-11 5 0,12-21 0,-21 15 0,6-21 90,-16 19 0,-3-20 89,-8 20 1,-6-8 0,-3 11 180,-13-8-90,3 9 0,-24-12-90,16 20-1,-21-5-179,23 13 0,-13-2 0,21 7 0,-2-2 0,9 2-179,-2 0-1,6 1-90,-2 0-90,6 3-899,3 0 269,-2 0-3237,0 2 2248,1-1-1619,-2 5 1979,3-5 1619,0 8 0,2-8 0,1 4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6"/>
    </inkml:context>
    <inkml:brush xml:id="br0">
      <inkml:brushProperty name="width" value="0.06" units="cm"/>
      <inkml:brushProperty name="height" value="0.06" units="cm"/>
      <inkml:brushProperty name="color" value="#6ABF4B"/>
    </inkml:brush>
  </inkml:definitions>
  <inkml:trace contextRef="#ctx0" brushRef="#br0">43 120 6273,'-13'2'3329,"3"-1"-2160,2 0 90,5-1-90,-1-2-719,2 0-90,4-3 0,1 0 90,2-1-1,1 0 91,1 0-90,0 0-90,0 1-1,0 1-89,0 1-90,-1 2 0,1 1 0,-1 2-90,2 2 90,2 8-90,-5-4 90,1 9-91,-6-9-89,-3 1 90,-2-3-90,-1-2 0,0 0 0,-1-1 0,-1-1 0,0-3 0,0-2 0,-3-7-90,4 0 90,-1-12-89,6 7 89,6-11 0,1 12-90,4-1 90,0 7 0,0 2 90,1 2-90,-1 3 89,-1 2 1,0 2 90,-1 4 90,0 8-180,-1-3 90,-3 13-90,-4-11 0,-6 7-90,-2-11 0,-3 2 0,2-6 0,1-2 0,-1-2 0,2-3-90,1-2 90,1-3 0,1-2-180,3-7 180,3 2-90,7-10 0,0 10 90,12-8 0,-6 12 0,5-2 90,-5 8 90,0 4-90,-4 2 180,-4 11-180,-6-3 0,-9 11-90,-1-8 90,-12 8-90,7-10 0,-11 3 0,11-10-90,-5-2 90,12-6-90,0-3 90,6-4-180,11-16 180,-1 8-90,8-10 90,-2 14 0,8 0 90,-5 4 90,10 2-90,-15 9 180,-1 11-91,-12 1 91,-11 18-180,-2-11 0,-6 6 0,4-11 0,-11 2-90,11-10 0,-7 0 0,15-10-90,2-10 90,3 0-270,6-15 0,3 9-539,13-15 89,-5 17-449,6-3-810,-7 12-3778,1 7 4048,-2 1 1709,7 7 0,-4-3 0,6 2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7"/>
    </inkml:context>
    <inkml:brush xml:id="br0">
      <inkml:brushProperty name="width" value="0.06" units="cm"/>
      <inkml:brushProperty name="height" value="0.06" units="cm"/>
      <inkml:brushProperty name="color" value="#6ABF4B"/>
    </inkml:brush>
  </inkml:definitions>
  <inkml:trace contextRef="#ctx0" brushRef="#br0">87 143 6453,'-11'-1'4048,"1"-2"-2609,4-3 90,1 0-90,2-1-809,0 0-180,2-1-90,5 0-90,3-1-1,3-2 361,8-3-450,-3 4 360,11-2-361,-13 9 91,4 7-180,-11 5 90,-4 17-90,-5-5-90,-10 16 0,2-14 90,-6 3-90,5-10 0,-7-1 0,5-7 0,-8-4 0,10-8 90,-4-12 0,9 1 0,4-16 0,6 12 90,11-10-90,-1 15 0,6-3 90,-5 11-90,0 1 89,-1 4-89,-1 3 0,-1 3 90,-2 2-90,-1 3 90,-3 6-90,-3-3-90,-2 2 90,-4-6-90,-2-1 90,-2-2-90,-2-2 0,-1-1-90,-8-4 90,5-1 0,-5-4-90,8-1 90,1-3-90,3-2 90,3-1-90,3-2 0,4-1 90,1-1-90,9-5 0,-2 7 90,9-5 0,-7 13 0,4 2 90,-9 8 0,-2 11 0,-6-1 0,-3 9 0,-4-5-90,-3 2 90,-2-2-90,-1 0 90,-7 1-90,6-7 0,-7 1 0,10-10-90,1-8 0,7-2 90,6-15-90,3 5 90,5-7 0,1 7 0,4-3 0,-5 8 0,1 1-90,-8 8-450,-4 8 1,-2 1-1620,-4 9-450,2-6-1438,-5 5 2248,3-7-1259,-2 3 3058,4-5 0,1 0 0,3-4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8"/>
    </inkml:context>
    <inkml:brush xml:id="br0">
      <inkml:brushProperty name="width" value="0.06" units="cm"/>
      <inkml:brushProperty name="height" value="0.06" units="cm"/>
      <inkml:brushProperty name="color" value="#6ABF4B"/>
    </inkml:brush>
  </inkml:definitions>
  <inkml:trace contextRef="#ctx0" brushRef="#br0">267 165 6183,'-6'3'3508,"1"-2"-2158,5-6-1,-1 2-180,1-4-629,0 7-90,-1-3-91,-1 2-89,1 0-90,-1-1 90,0 1 0,1 0-90,-4 1 0,1 1 0,-2 1 0,0 1-1,1 0 1,-1 2 0,0 0 0,-1 1 0,0 0 0,-1 1 0,0 1 0,-1 0-90,1 1 90,-2 1-91,1 0 271,-8 11-270,6-7-90,-6 7 90,9-8 0,1-1 0,-1 1 0,2-1 0,-1 1-90,1 1 90,0-1 0,1 0-90,0 0 90,0 1 0,-2 6 0,2-5 0,-4 13-90,5-12 0,-1 12 0,3-10 90,0 12-90,3-12 90,1 14-90,0-13 179,4 13-179,-2-13 180,3 14-180,-1-12 90,1 5 0,0-8 0,4 8-90,-1-5 90,12 12 0,-7-14 0,16 12-90,-11-14 180,17 8-90,-13-12-90,7 4 90,-10-7-90,13 5 90,-7-4-90,25 6 0,-17-9 0,32 2 0,-24-6 0,36-3 0,-30-1 0,14-4 0,-20-1 0,33-9 0,-29 3 0,26-8 0,-36 5 90,16-10-90,-13 5 0,24-15 0,-29 13 0,18-13 90,-24 13-90,18-15 90,-21 14 0,13-17-90,-17 15 90,3-7-1,-11 10-89,0-10 90,-6 6-90,-1-19 90,-8 17-90,-5-21 0,-2 20 90,-8-19-90,4 20 0,-12-19 0,8 18 0,-5-9 0,4 10 0,-7-10 0,6 9 90,-14-15-90,15 20 90,-12-10-90,14 16 0,-8-6 0,11 11 0,-5-5-180,9 8 0,-1 1-179,5 4-1170,3 2 539,0 1-3238,-2 3 2160,2-1-1710,-3 6 2159,4-6 1619,0 11 0,0-10 0,2 4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9"/>
    </inkml:context>
    <inkml:brush xml:id="br0">
      <inkml:brushProperty name="width" value="0.06" units="cm"/>
      <inkml:brushProperty name="height" value="0.06" units="cm"/>
      <inkml:brushProperty name="color" value="#6ABF4B"/>
    </inkml:brush>
  </inkml:definitions>
  <inkml:trace contextRef="#ctx0" brushRef="#br0">12 81 6273,'-6'0'3778,"2"-1"-2429,3 0 181,1-3-271,3 0-450,1-2-179,0 0-90,1 1-1,-1 0-89,1 0 0,-1 1 0,1 0-91,-3 3 1,4-1-90,-1 3 0,1 1 180,5 6-270,-2 0 89,8 12-179,-7-5 180,9 15-180,-8-12-90,3 8 90,-4-8-90,-1 0 90,0 0-90,1 0 0,1 0 90,6 5-90,-4-7 0,5 4 90,-6-9-90,-1-2 0,-1-2 0,0-2 90,-2-1-90,-1-2 0,-2-1 0,3-1 0,-2-1 0,4-2 0,-1-1 0,0-2 0,2-2 90,2-2-90,0-2 0,1-1 0,2-4 0,0 0 0,0-3 0,-1 0 0,0-2 0,5-9 0,-5 7 0,8-13 0,-11 17 0,6-7 0,-9 14 0,2-3 0,-6 8 0,0 1 0,-2 4-180,0 0-90,-1 1-719,1-1 89,-3 3-5126,-1-1 4137,-3 5 90,-3 1 180,-1 3 1619,-1-1 0,4-2 0,1-2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0"/>
    </inkml:context>
    <inkml:brush xml:id="br0">
      <inkml:brushProperty name="width" value="0.06" units="cm"/>
      <inkml:brushProperty name="height" value="0.06" units="cm"/>
      <inkml:brushProperty name="color" value="#6ABF4B"/>
    </inkml:brush>
  </inkml:definitions>
  <inkml:trace contextRef="#ctx0" brushRef="#br0">231 5 11490,'-2'-3'2249,"0"1"-1889,0 2 0,0 1 89,-2-1-89,2 1 90,-1 0-180,0 0 90,-1 2-90,-2 1-1,0 0 1,0 1 270,-6 8-450,4-3 180,-9 10-180,9-8 179,-6 10-179,5-8 90,-5 14-90,6-10 180,-8 17-180,6-13 0,-3 11 0,3-9 90,-2 13-90,3-8 0,-5 24 0,8-21 90,0 27-90,4-23 0,3 27-1,1-24 91,5 27-90,-2-28 0,5 10 0,-2-17 0,2-1-90,1-1 90,1-3 0,1 0-90,2-2 0,2 0 0,11 8 0,-5-9 0,18 14-90,-17-16-90,14 10-90,-17-15-89,3 3-181,-10-9-1619,2-2-359,-7-3-1350,0-2 2069,-3-5 1799,18-29 0,-5 8 0,14-25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1"/>
    </inkml:context>
    <inkml:brush xml:id="br0">
      <inkml:brushProperty name="width" value="0.06" units="cm"/>
      <inkml:brushProperty name="height" value="0.06" units="cm"/>
      <inkml:brushProperty name="color" value="#6ABF4B"/>
    </inkml:brush>
  </inkml:definitions>
  <inkml:trace contextRef="#ctx0" brushRef="#br0">13 20 6363,'-7'2'3958,"2"-3"-2429,10-2 0,1-2 0,4-1-719,-2 3-90,1 1-181,2 1 1,2 0-90,3 1-1,1 2-89,1 1-90,1 2 450,15 13-540,-12-5 179,17 16-179,-22-13 0,4 7-90,-9-4 90,0 1-90,-1 3 0,-2 2 0,-1 3 0,-1 1 0,0 1 0,2 16-90,-2-11 90,4 24-90,-6-24 90,1 22-90,-3-23 0,-1 22 0,-1-24 0,-1 20 0,-1-22 0,0 7 0,-1-13 0,-4 8 0,-1-10 90,-10 14-90,3-16 0,-13 14 0,9-15-90,-5 7 90,7-7 0,-6 12 0,8-12 0,-4 8 0,10-15-90,-1 1 0,2-3-630,-3 2 91,7-7-1530,-1-1-90,2-3-1979,0-1 2340,-3-4-1261,-1-9 3149,1 1 0,0-9 0,3 6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2"/>
    </inkml:context>
    <inkml:brush xml:id="br0">
      <inkml:brushProperty name="width" value="0.06" units="cm"/>
      <inkml:brushProperty name="height" value="0.06" units="cm"/>
      <inkml:brushProperty name="color" value="#6ABF4B"/>
    </inkml:brush>
  </inkml:definitions>
  <inkml:trace contextRef="#ctx0" brushRef="#br0">2 109 9152,'0'-5'3598,"1"2"1169,-1 3-4587,1 6-90,-2-2 0,2 6 0,-2-1 0,0-1 0,0 2 0,1 3-90,-1-1 90,1 7-90,1-7 89,-1 11 1,0-8 0,0 6-90,0-5 180,4 30-90,-1-23-90,4 23 90,-3-31-90,1 1 0,4 5 90,-1-5-90,3 3 0,-2-8-90,7 3 90,-3-6 0,10 2 90,-9-7-90,9-2 0,-9-4 0,8-6 0,-9-1 0,10-11-90,-10 5-90,10-16 90,-10 11-90,8-18 90,-9 14 1,3-9 89,-6 10-90,3-12 0,-4 8 90,3-17 0,-5 20 0,-2-14-90,-2 18 90,-1-4 0,0 10 90,1-8-90,-1 12 90,2-6-90,-3 14 179,2 0-89,-2 1 450,1 1-540,-1 5 90,-1-4-90,1 4 90,0-4-90,-1 1 90,0 0 0,-2 3 0,0 0 90,-3 3-180,1-1 180,-3 4-180,3-3 90,-4 8-90,3-6 90,-2 6 0,1-4-90,-1 2 89,0 0 1,-2 2 0,1 0-90,-1 0 90,1 0 0,1-1-90,0-1 0,1-1 90,-2 0-90,2-4 0,1 0 0,2-5 0,1-3 0,-1 0-90,-2-5 90,1 1-90,-3-6 90,3 2 0,-3-6 0,2 5 0,-3-4 0,3 5 0,-4-2 0,4 4 0,-3-1 0,3 3 0,-6-4-90,4 2 90,-8-3-90,6 5-269,-3-2 89,7 3-720,0 0 1,5 0-2789,0-2 1979,1 3-1619,0-8 1889,3-4 1529,12-11 0,0 0 0,9-1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7"/>
    </inkml:context>
    <inkml:brush xml:id="br0">
      <inkml:brushProperty name="width" value="0.06" units="cm"/>
      <inkml:brushProperty name="height" value="0.06" units="cm"/>
      <inkml:brushProperty name="color" value="#6ABF4B"/>
    </inkml:brush>
  </inkml:definitions>
  <inkml:trace contextRef="#ctx0" brushRef="#br0">87 143 6453,'-11'-1'4048,"1"-2"-2609,4-3 90,1 0-90,2-1-809,0 0-180,2-1-90,5 0-90,3-1-1,3-2 361,8-3-450,-3 4 360,11-2-361,-13 9 91,4 7-180,-11 5 90,-4 17-90,-5-5-90,-10 16 0,2-14 90,-6 3-90,5-10 0,-7-1 0,5-7 0,-8-4 0,10-8 90,-4-12 0,9 1 0,4-16 0,6 12 90,11-10-90,-1 15 0,6-3 90,-5 11-90,0 1 89,-1 4-89,-1 3 0,-1 3 90,-2 2-90,-1 3 90,-3 6-90,-3-3-90,-2 2 90,-4-6-90,-2-1 90,-2-2-90,-2-2 0,-1-1-90,-8-4 90,5-1 0,-5-4-90,8-1 90,1-3-90,3-2 90,3-1-90,3-2 0,4-1 90,1-1-90,9-5 0,-2 7 90,9-5 0,-7 13 0,4 2 90,-9 8 0,-2 11 0,-6-1 0,-3 9 0,-4-5-90,-3 2 90,-2-2-90,-1 0 90,-7 1-90,6-7 0,-7 1 0,10-10-90,1-8 0,7-2 90,6-15-90,3 5 90,5-7 0,1 7 0,4-3 0,-5 8 0,1 1-90,-8 8-450,-4 8 1,-2 1-1620,-4 9-450,2-6-1438,-5 5 2248,3-7-1259,-2 3 3058,4-5 0,1 0 0,3-4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8"/>
    </inkml:context>
    <inkml:brush xml:id="br0">
      <inkml:brushProperty name="width" value="0.06" units="cm"/>
      <inkml:brushProperty name="height" value="0.06" units="cm"/>
      <inkml:brushProperty name="color" value="#6ABF4B"/>
    </inkml:brush>
  </inkml:definitions>
  <inkml:trace contextRef="#ctx0" brushRef="#br0">13 53 14099,'-4'4'1709,"-1"0"-1259,4 0-1,-1 0-89,2 0-90,-1-1 0,1 3 0,0 0-90,0 3-90,0-1 90,1 2-91,0 7 1,1-4 180,4 18-270,-2-12 90,2 8 0,-2-10 0,2 9 0,-2-7-90,5 13 0,-4-15 90,5 11-90,-4-14-90,5 7 90,-4-11 0,9 5 0,-6-9 0,5 1 0,-4-6 0,1 0 0,1-2 0,0-2 90,13-10-90,-10 3 0,10-9-90,-14 5 90,6-7 0,-5 3-90,7-13 0,-10 11-90,6-14 90,-7 12 90,1-5-90,-5 7-90,2-4 91,-3 6 89,2-9-90,-4 13 90,0-6 0,-1 10-90,-1-3 90,-1 5-90,0 0 0,1 3 0,0 2 0,0-1 0,0 2 0,0-2 0,0-2 90,0 4 0,0-3 90,0 4-90,0-2 90,-1 2-90,0-2 90,-1 2 90,0 0-90,0 1 0,0 0 90,-2 1 179,1 2-269,0-1 90,-1 5 0,2-2 270,-6 13-360,3-7 90,-6 15-90,6-12 90,-5 10-91,5-9 91,-6 10-90,5-11 0,-2 2 0,1-6 90,-2 1-180,1-3 90,-4 4-90,6-8 0,-3 2 0,6-5 0,-2 1 0,-1-2 0,1-1 0,-2 0 0,0-1 0,1-1 0,-1 0 0,0-1 0,1 1 0,-3-4 0,2 1-180,-4-8 90,4 5-180,-5-8 1,4 6-181,-5-4 90,6 7-719,-3-2 269,5 5-359,1 1-810,3 2-1439,1-1 1799,3-2 1619,3-6 0,-1 4 0,0-1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9"/>
    </inkml:context>
    <inkml:brush xml:id="br0">
      <inkml:brushProperty name="width" value="0.06" units="cm"/>
      <inkml:brushProperty name="height" value="0.06" units="cm"/>
      <inkml:brushProperty name="color" value="#6ABF4B"/>
    </inkml:brush>
  </inkml:definitions>
  <inkml:trace contextRef="#ctx0" brushRef="#br0">22 22 6453,'-6'1'3868,"0"0"-2699,1 1-359,1 0-4342,3-2 5961,1 0-1120,0 2-859,1 0-1,0 2-179,2-1 0,2 0 0,8 1 3212,-2-3-3392,14-1-90,-8-2 0,16-3 0,-12 1 0,15-4-90,13-2 90,-18 3 0,10-1 0,-31 6 0,-3 2-90,3-1 90,-4 2 0,2 0 0,-2 2-90,0 0 90,-2 1 0,1 0 0,-3-2 0,0 0 0,1 0 0,-1-1 0,0 0 0,-1 0 0,-3 2 0,1-2 0,-5 3 0,0-1 90,-3 1-90,-1 0 90,-3 1-90,-1 0 90,-2 0 0,0 2 0,-2-1 90,-8 5-90,8-3-90,-5 3 90,10-3 89,-3 2-89,4-4 0,-3 5 0,9-7-90,-1 2 90,5-5-90,2 2 0,3-2 0,6 3 0,0-3-90,10 1 90,-6-2-180,11-1 90,-8 0-89,14-2 89,-11 0-90,6-1 180,-8 2-90,6 1 90,-10 1 0,3 2 0,-12 2 0,-3 1 0,1 3 90,-3 1-90,-1-1 0,-2 2 90,-1-4 90,-4 3-91,1-3 1,-4 1 90,0-2 0,-10 3 0,3-2 0,-19 4-180,15-4 90,-9 2-90,11-3-90,-7 1-90,16-4-270,-6 1 91,17-3-721,2-2 181,2 0-2249,1-3 1528,-1 3 1,-1 0 300,-2 2 0,0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0"/>
    </inkml:context>
    <inkml:brush xml:id="br0">
      <inkml:brushProperty name="width" value="0.06" units="cm"/>
      <inkml:brushProperty name="height" value="0.06" units="cm"/>
      <inkml:brushProperty name="color" value="#6ABF4B"/>
    </inkml:brush>
  </inkml:definitions>
  <inkml:trace contextRef="#ctx0" brushRef="#br0">339 11 6813,'-4'3'2968,"3"-2"-1798,-1 0 2158,2-1-2878,0-3-91,-1 1 1,0-2-90,-4 1 0,-1 1 0,-2 1-90,-1 0 89,0 1-179,-2 0 90,-1 1-90,0-1 90,-1 1-180,0-1 90,0 1 0,1-1 0,0 0 0,0-1 90,-6 1-90,3 0 90,-11 2-180,10-1 90,-10 3 0,13-1-90,-3 0 0,8 0 0,2-2 0,0 1 0,3 0 90,-1 0-90,1 0 0,1 0 89,0-1 1,1 2-90,1-3 90,-1 3 0,1-1 0,0 2 0,1 1 0,0-1 90,3 2-90,-1-2 0,4 2 0,-2-2 0,3 1 0,-2-1 0,3 2-90,-2-2 0,3 0 0,-1-3 0,7 0 0,-2-2-90,12 0 90,-10 0 0,9 0 0,-11 2 0,3 0 90,-10 0-180,2 2 90,-7-2 0,0 0-90,-2-1 90,0 3 0,-2 0 0,-1 2 0,-2-1 0,-2 1 0,-1 0 0,-7 2 0,3-1 0,-11 6 0,9-5-90,-11 7 90,11-6 0,-5 4 0,7-2 0,-4 4 0,4-4 0,-5 7 0,9-9 90,-4 6-90,7-7 180,0 5-90,4-4 180,4 4-1,1-3 91,9 4-180,-2-4-90,5 1 90,0-3 0,13 2-180,-6-3 90,20 3-90,-16-6 0,6 1 0,-12-4-90,-2 1 0,-2-2-90,-2 0-180,-3-1-179,-2-1-1,-4 0-1259,1-3 180,-3 1-2519,1-2 2339,-1-2-2428,7-10 4227,-1 1 0,3-6 0,-3 9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1"/>
    </inkml:context>
    <inkml:brush xml:id="br0">
      <inkml:brushProperty name="width" value="0.06" units="cm"/>
      <inkml:brushProperty name="height" value="0.06" units="cm"/>
      <inkml:brushProperty name="color" value="#6ABF4B"/>
    </inkml:brush>
  </inkml:definitions>
  <inkml:trace contextRef="#ctx0" brushRef="#br0">23 567 6273,'-12'11'3239,"6"-1"-2070,2-4 0,4-2-179,-1-2-361,1-2-359,4-1 0,0 0-90,3-1 180,0-2-180,0-1 89,-1 0 1,1-3 90,7-4-270,-2 0 180,12-10-180,-9 8 90,11-10-90,-12 9 90,7-7-1,-10 9 1,2-5-90,-7 9 0,0-5 0,-3 7-90,0-3 0,-2 3 90,2-3-90,0 3 90,1-6-90,-1 5 180,1-7-90,-2 6 90,0-6-180,-1 5 180,0-6-180,-1 6 90,0-5 0,0 6-90,0-2 90,0 4 0,0-3-1,0 1 1,-1-5 0,0 4 0,0 0 0,0 4-90,1-1 90,-1 0 0,1 0-90,0-1 180,0-1-180,0 1 90,-1-2-90,0 4 90,-2-2 0,1 3 0,-3-1-90,1 5 90,-2-1-90,2 1 0,-2 0-90,2-1-450,0 0 0,3 1-1798,1-3 89,0 1-1259,1 0 1889,1-5-1169,4-5 2788,1 0 0,3-4 0,-2 8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2"/>
    </inkml:context>
    <inkml:brush xml:id="br0">
      <inkml:brushProperty name="width" value="0.06" units="cm"/>
      <inkml:brushProperty name="height" value="0.06" units="cm"/>
      <inkml:brushProperty name="color" value="#6ABF4B"/>
    </inkml:brush>
  </inkml:definitions>
  <inkml:trace contextRef="#ctx0" brushRef="#br0">153 2278 6723,'-2'6'3058,"0"-1"-1888,2-3-1,-1 1-449,1-3-91,-1 3-179,0-2 90,-1 1-1,0-1-89,-1 0-90,3-1-180,-4 1 0,2-1 90,-5-3-180,1 0-90,-2-4 0,4 1 179,-1-5-89,2 1 180,-3-10-90,3 6 0,-3-6 0,1 3 0,-1-2-90,-1-1 90,0-1-90,0-2-90,-2-10 0,3 6 0,-2-21 0,5 18 0,-1-11 0,2 13 0,0-2 0,-1 3 0,0 0 90,0 1-90,0 2 0,0 0 0,1-7 0,1 8 0,1-15 0,3 16-90,5-17 90,-2 16 0,4-7 0,-2 9 0,0 2 0,1 0 0,0 1 0,0 1 0,1 1 0,1 1 0,1 1 90,1 0-90,0-1 0,11-8 0,-5 5 0,7-7 90,-7 6-90,1 1 0,0-1 0,0 1 0,-2 0 0,0 1 0,-2-1 0,5-6 0,-5 5 0,8-12 0,-11 13 0,8-14 0,-9 12 0,8-14 89,-10 13-89,7-16 0,-9 15 90,3-16-90,-6 16 0,-1-7 0,-2 9 0,0-10 0,0 8 90,2-16 0,-2 16 0,1-14-90,-1 16 180,-1-11-180,-1 14 90,-1-4-90,0 8 90,-3-14 0,1 9-90,-2-10 90,2 12 0,-3-7 0,0 7 0,-4-11 0,2 12 90,-7-11-180,4 10 180,-9-14-90,7 10-1,-5-6 1,6 8 90,-11-15-90,10 13-90,-7-10 0,13 17 0,2-2-90,1 3-90,2-6 1,1 10-541,2-7 0,-1 10-2698,1-4 1260,-1 6-1440,1 1 1978,-2-6 1620,4-8 0,2-4 0,4-6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3"/>
    </inkml:context>
    <inkml:brush xml:id="br0">
      <inkml:brushProperty name="width" value="0.06" units="cm"/>
      <inkml:brushProperty name="height" value="0.06" units="cm"/>
      <inkml:brushProperty name="color" value="#E2231A"/>
    </inkml:brush>
  </inkml:definitions>
  <inkml:trace contextRef="#ctx0" brushRef="#br0">740 142 6183,'-5'-6'3329,"1"1"-2070,6 0 0,-2 2-179,3-5-721,-5 2 1,-1-1 0,0 0-90,1 0 90,-2 1-1,2-1 1,-3 0-90,0 0 629,-13-8-539,5 6-180,-10-5 90,7 7-90,-1 1 0,-2 1 0,-1 2 0,-2 2-90,-1 0-1,0 2 1,-1 1 0,-1 0 0,-1 2 90,-13 4-90,9 0 90,-22 8-180,22-4 180,-18 12-180,21-8 90,-17 16 0,19-10 0,-15 20-90,17-14 90,-5 10 0,11-11 90,-2 25-180,10-18 0,-1 18 90,11-23-90,2 0 90,3 0-90,17 29 89,-5-22-89,27 33 0,-15-39 0,13 8 0,-8-15 0,3-1 0,4-2 0,1-1 0,22 2 0,-14-7-89,37-2-1,-36-12 90,34-13-90,-38-2 90,26-21 0,-36 11-90,8-12 90,-20 10 0,4-15 0,-9 9 90,4-25-90,-17 23 0,-8-27 90,-8 23 179,-22-28-89,5 27 180,-29-24-180,17 29 180,-30-15-270,26 26 0,-10-5 0,18 13-90,-7-2 0,13 6-270,-7-5 0,21 9-809,0-1 449,10 4-1889,3-2-89,0 5-2789,2-2 3778,4 2 360,0 0 1259,12-5 0,-5 1 0,4-3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703"/>
    </inkml:context>
    <inkml:brush xml:id="br0">
      <inkml:brushProperty name="width" value="0.1" units="cm"/>
      <inkml:brushProperty name="height" value="0.1" units="cm"/>
      <inkml:brushProperty name="color" value="#00A0D7"/>
    </inkml:brush>
  </inkml:definitions>
  <inkml:trace contextRef="#ctx0" brushRef="#br0">18759 8573 16383 0 0,'14'0'0'0'0,"20"0"0"0"0,11 0 0 0 0,13 0 0 0 0,3 0 0 0 0,-1 0 0 0 0,-4 0 0 0 0,-4 0 0 0 0,4 0 0 0 0,0 0 0 0 0,-3 0 0 0 0,-3 0 0 0 0,-3 0 0 0 0,-2 0 0 0 0,-1 0 0 0 0,-1 0 0 0 0,-1 0 0 0 0,0 0 0 0 0,0 0 0 0 0,8 0 0 0 0,9 0 0 0 0,3 0 0 0 0,-3 0 0 0 0,-4 0 0 0 0,-3 0 0 0 0,-5 0 0 0 0,-2 0 0 0 0,-1 0 0 0 0,6 0 0 0 0,1 7 0 0 0,0 2 0 0 0,-1 1 0 0 0,-3-3 0 0 0,-1-2 0 0 0,-2-1 0 0 0,-1-3 0 0 0,0 0 0 0 0,7-1 0 0 0,2 0 0 0 0,-1-1 0 0 0,-8 1 0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704"/>
    </inkml:context>
    <inkml:brush xml:id="br0">
      <inkml:brushProperty name="width" value="0.1" units="cm"/>
      <inkml:brushProperty name="height" value="0.1" units="cm"/>
      <inkml:brushProperty name="color" value="#00A0D7"/>
    </inkml:brush>
  </inkml:definitions>
  <inkml:trace contextRef="#ctx0" brushRef="#br0">17489 9326 16383 0 0,'7'0'0'0'0,"3"-7"0"0"0,6-2 0 0 0,9-1 0 0 0,6 3 0 0 0,-1-6 0 0 0,1 0 0 0 0,2-5 0 0 0,4 0 0 0 0,-6-3 0 0 0,8 1 0 0 0,-4-4 0 0 0,7 4 0 0 0,-3-3 0 0 0,-2 2 0 0 0,8 5 0 0 0,-4-9 0 0 0,-1 0 0 0 0,-1 3 0 0 0,1-8 0 0 0,0 0 0 0 0,1 6 0 0 0,1 0 0 0 0,0 3 0 0 0,-6-1 0 0 0,4 2 0 0 0,-4-2 0 0 0,6 3 0 0 0,11-4 0 0 0,-4-4 0 0 0,4 3 0 0 0,1-3 0 0 0,-9-4 0 0 0,-5 4 0 0 0,-2 6 0 0 0,-8-7 0 0 0,-1 0 0 0 0,2 5 0 0 0,-5 7 0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705"/>
    </inkml:context>
    <inkml:brush xml:id="br0">
      <inkml:brushProperty name="width" value="0.1" units="cm"/>
      <inkml:brushProperty name="height" value="0.1" units="cm"/>
      <inkml:brushProperty name="color" value="#00A0D7"/>
    </inkml:brush>
  </inkml:definitions>
  <inkml:trace contextRef="#ctx0" brushRef="#br0">18283 8334 16383 0 0,'21'0'0'0'0,"16"0"0"0"0,22 8 0 0 0,16 9 0 0 0,2 1 0 0 0,-4-1 0 0 0,-8-4 0 0 0,-7-5 0 0 0,-6 5 0 0 0,-13 13 0 0 0,-12 11 0 0 0,-11 5 0 0 0,-8 4 0 0 0,-13 0 0 0 0,-13 1 0 0 0,-3-1 0 0 0,-5-9 0 0 0,-6-10 0 0 0,-5-2 0 0 0,-2-6 0 0 0,4 1 0 0 0,9 5 0 0 0,8-2 0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706"/>
    </inkml:context>
    <inkml:brush xml:id="br0">
      <inkml:brushProperty name="width" value="0.1" units="cm"/>
      <inkml:brushProperty name="height" value="0.1" units="cm"/>
      <inkml:brushProperty name="color" value="#00A0D7"/>
    </inkml:brush>
  </inkml:definitions>
  <inkml:trace contextRef="#ctx0" brushRef="#br0">18684 9562 16383 0 0,'0'-7'0'0'0,"-7"-10"0"0"0,-10-9 0 0 0,-9-8 0 0 0,-8 3 0 0 0,-12-2 0 0 0,2-2 0 0 0,0 6 0 0 0,1 6 0 0 0,1 1 0 0 0,7-3 0 0 0,9-5 0 0 0,10-5 0 0 0,0 4 0 0 0,3-7 0 0 0,3-5 0 0 0,4-2 0 0 0,2-1 0 0 0,10 1 0 0 0,11 0 0 0 0,9 8 0 0 0,1 2 0 0 0,3 1 0 0 0,-4-8 0 0 0,-6-5 0 0 0,-6-2 0 0 0,-6 1 0 0 0,-12 8 0 0 0,-4 11 0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8"/>
    </inkml:context>
    <inkml:brush xml:id="br0">
      <inkml:brushProperty name="width" value="0.06" units="cm"/>
      <inkml:brushProperty name="height" value="0.06" units="cm"/>
      <inkml:brushProperty name="color" value="#6ABF4B"/>
    </inkml:brush>
  </inkml:definitions>
  <inkml:trace contextRef="#ctx0" brushRef="#br0">267 165 6183,'-6'3'3508,"1"-2"-2158,5-6-1,-1 2-180,1-4-629,0 7-90,-1-3-91,-1 2-89,1 0-90,-1-1 90,0 1 0,1 0-90,-4 1 0,1 1 0,-2 1 0,0 1-1,1 0 1,-1 2 0,0 0 0,-1 1 0,0 0 0,-1 1 0,0 1 0,-1 0-90,1 1 90,-2 1-91,1 0 271,-8 11-270,6-7-90,-6 7 90,9-8 0,1-1 0,-1 1 0,2-1 0,-1 1-90,1 1 90,0-1 0,1 0-90,0 0 90,0 1 0,-2 6 0,2-5 0,-4 13-90,5-12 0,-1 12 0,3-10 90,0 12-90,3-12 90,1 14-90,0-13 179,4 13-179,-2-13 180,3 14-180,-1-12 90,1 5 0,0-8 0,4 8-90,-1-5 90,12 12 0,-7-14 0,16 12-90,-11-14 180,17 8-90,-13-12-90,7 4 90,-10-7-90,13 5 90,-7-4-90,25 6 0,-17-9 0,32 2 0,-24-6 0,36-3 0,-30-1 0,14-4 0,-20-1 0,33-9 0,-29 3 0,26-8 0,-36 5 90,16-10-90,-13 5 0,24-15 0,-29 13 0,18-13 90,-24 13-90,18-15 90,-21 14 0,13-17-90,-17 15 90,3-7-1,-11 10-89,0-10 90,-6 6-90,-1-19 90,-8 17-90,-5-21 0,-2 20 90,-8-19-90,4 20 0,-12-19 0,8 18 0,-5-9 0,4 10 0,-7-10 0,6 9 90,-14-15-90,15 20 90,-12-10-90,14 16 0,-8-6 0,11 11 0,-5-5-180,9 8 0,-1 1-179,5 4-1170,3 2 539,0 1-3238,-2 3 2160,2-1-1710,-3 6 2159,4-6 1619,0 11 0,0-10 0,2 4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707"/>
    </inkml:context>
    <inkml:brush xml:id="br0">
      <inkml:brushProperty name="width" value="0.1" units="cm"/>
      <inkml:brushProperty name="height" value="0.1" units="cm"/>
      <inkml:brushProperty name="color" value="#00A0D7"/>
    </inkml:brush>
  </inkml:definitions>
  <inkml:trace contextRef="#ctx0" brushRef="#br0">18150 8540 16383 0 0,'0'-7'0'0'0,"8"-3"0"0"0,9-6 0 0 0,1-9 0 0 0,14-6 0 0 0,7-6 0 0 0,5 4 0 0 0,-5 0 0 0 0,5 5 0 0 0,-5 1 0 0 0,-9 12 0 0 0,-9 15 0 0 0,-9 24 0 0 0,1 6 0 0 0,-1 6 0 0 0,4 4 0 0 0,-1 2 0 0 0,5 2 0 0 0,6 0 0 0 0,6-7 0 0 0,4-3 0 0 0,4 1 0 0 0,-5-7 0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708"/>
    </inkml:context>
    <inkml:brush xml:id="br0">
      <inkml:brushProperty name="width" value="0.1" units="cm"/>
      <inkml:brushProperty name="height" value="0.1" units="cm"/>
      <inkml:brushProperty name="color" value="#00A0D7"/>
    </inkml:brush>
  </inkml:definitions>
  <inkml:trace contextRef="#ctx0" brushRef="#br0">18175 10577 16383 0 0,'0'-15'0'0'0,"-7"-18"0"0"0,-17-5 0 0 0,-12 4 0 0 0,-21 9 0 0 0,-16 8 0 0 0,-10-8 0 0 0,-5 1 0 0 0,5 4 0 0 0,2 6 0 0 0,0 5 0 0 0,0 4 0 0 0,6 3 0 0 0,8 2 0 0 0,2 0 0 0 0,-3 2 0 0 0,2-1 0 0 0,14 7 0 0 0,7 2 0 0 0,12 7 0 0 0,11 7 0 0 0,2 8 0 0 0,5 5 0 0 0,5 11 0 0 0,4 4 0 0 0,2 1 0 0 0,3-1 0 0 0,-6-3 0 0 0,-9-2 0 0 0,-16-1 0 0 0,-10-3 0 0 0,-6-7 0 0 0,-1-3 0 0 0,0-7 0 0 0,1-8 0 0 0,2-7 0 0 0,1-6 0 0 0,1-3 0 0 0,-6-2 0 0 0,-3-1 0 0 0,2-1 0 0 0,1 1 0 0 0,9-8 0 0 0,13-1 0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709"/>
    </inkml:context>
    <inkml:brush xml:id="br0">
      <inkml:brushProperty name="width" value="0.1" units="cm"/>
      <inkml:brushProperty name="height" value="0.1" units="cm"/>
      <inkml:brushProperty name="color" value="#00A0D7"/>
    </inkml:brush>
  </inkml:definitions>
  <inkml:trace contextRef="#ctx0" brushRef="#br0">16540 10398 16383 0 0,'-7'0'0'0'0,"-17"0"0"0"0,-12 0 0 0 0,-7 0 0 0 0,-3 0 0 0 0,-1 0 0 0 0,7 7 0 0 0,-4 3 0 0 0,-9-1 0 0 0,4 6 0 0 0,-3 0 0 0 0,6 12 0 0 0,-3 1 0 0 0,7 11 0 0 0,10 6 0 0 0,11 2 0 0 0,16-6 0 0 0,17-4 0 0 0,12 0 0 0 0,18-6 0 0 0,9-2 0 0 0,2-6 0 0 0,0 2 0 0 0,-2 2 0 0 0,-2-2 0 0 0,5-7 0 0 0,0-5 0 0 0,-8 2 0 0 0,-13-1 0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710"/>
    </inkml:context>
    <inkml:brush xml:id="br0">
      <inkml:brushProperty name="width" value="0.1" units="cm"/>
      <inkml:brushProperty name="height" value="0.1" units="cm"/>
      <inkml:brushProperty name="color" value="#00A0D7"/>
    </inkml:brush>
  </inkml:definitions>
  <inkml:trace contextRef="#ctx0" brushRef="#br0">8758 5159 16383 0 0,'0'0'0'0'0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5:53:11.674"/>
    </inkml:context>
    <inkml:brush xml:id="br0">
      <inkml:brushProperty name="width" value="0.1" units="cm"/>
      <inkml:brushProperty name="height" value="0.1" units="cm"/>
      <inkml:brushProperty name="color" value="#00A0D7"/>
    </inkml:brush>
  </inkml:definitions>
  <inkml:trace contextRef="#ctx0" brushRef="#br0">18684 9562 16383 0 0,'0'-7'0'0'0,"-7"-10"0"0"0,-10-9 0 0 0,-9-8 0 0 0,-8 3 0 0 0,-12-2 0 0 0,2-2 0 0 0,0 6 0 0 0,1 6 0 0 0,1 1 0 0 0,7-3 0 0 0,9-5 0 0 0,10-5 0 0 0,0 4 0 0 0,3-7 0 0 0,3-5 0 0 0,4-2 0 0 0,2-1 0 0 0,10 1 0 0 0,11 0 0 0 0,9 8 0 0 0,1 2 0 0 0,3 1 0 0 0,-4-8 0 0 0,-6-5 0 0 0,-6-2 0 0 0,-6 1 0 0 0,-12 8 0 0 0,-4 11 0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5:53:11.675"/>
    </inkml:context>
    <inkml:brush xml:id="br0">
      <inkml:brushProperty name="width" value="0.1" units="cm"/>
      <inkml:brushProperty name="height" value="0.1" units="cm"/>
      <inkml:brushProperty name="color" value="#00A0D7"/>
    </inkml:brush>
  </inkml:definitions>
  <inkml:trace contextRef="#ctx0" brushRef="#br0">18150 8540 16383 0 0,'0'-7'0'0'0,"8"-3"0"0"0,9-6 0 0 0,1-9 0 0 0,14-6 0 0 0,7-6 0 0 0,5 4 0 0 0,-5 0 0 0 0,5 5 0 0 0,-5 1 0 0 0,-9 12 0 0 0,-9 15 0 0 0,-9 24 0 0 0,1 6 0 0 0,-1 6 0 0 0,4 4 0 0 0,-1 2 0 0 0,5 2 0 0 0,6 0 0 0 0,6-7 0 0 0,4-3 0 0 0,4 1 0 0 0,-5-7 0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5:53:11.676"/>
    </inkml:context>
    <inkml:brush xml:id="br0">
      <inkml:brushProperty name="width" value="0.1" units="cm"/>
      <inkml:brushProperty name="height" value="0.1" units="cm"/>
      <inkml:brushProperty name="color" value="#00A0D7"/>
    </inkml:brush>
  </inkml:definitions>
  <inkml:trace contextRef="#ctx0" brushRef="#br0">18175 10577 16383 0 0,'0'-15'0'0'0,"-7"-18"0"0"0,-17-5 0 0 0,-12 4 0 0 0,-21 9 0 0 0,-16 8 0 0 0,-10-8 0 0 0,-5 1 0 0 0,5 4 0 0 0,2 6 0 0 0,0 5 0 0 0,0 4 0 0 0,6 3 0 0 0,8 2 0 0 0,2 0 0 0 0,-3 2 0 0 0,2-1 0 0 0,14 7 0 0 0,7 2 0 0 0,12 7 0 0 0,11 7 0 0 0,2 8 0 0 0,5 5 0 0 0,5 11 0 0 0,4 4 0 0 0,2 1 0 0 0,3-1 0 0 0,-6-3 0 0 0,-9-2 0 0 0,-16-1 0 0 0,-10-3 0 0 0,-6-7 0 0 0,-1-3 0 0 0,0-7 0 0 0,1-8 0 0 0,2-7 0 0 0,1-6 0 0 0,1-3 0 0 0,-6-2 0 0 0,-3-1 0 0 0,2-1 0 0 0,1 1 0 0 0,9-8 0 0 0,13-1 0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5:53:11.677"/>
    </inkml:context>
    <inkml:brush xml:id="br0">
      <inkml:brushProperty name="width" value="0.1" units="cm"/>
      <inkml:brushProperty name="height" value="0.1" units="cm"/>
      <inkml:brushProperty name="color" value="#00A0D7"/>
    </inkml:brush>
  </inkml:definitions>
  <inkml:trace contextRef="#ctx0" brushRef="#br0">16540 10398 16383 0 0,'-7'0'0'0'0,"-17"0"0"0"0,-12 0 0 0 0,-7 0 0 0 0,-3 0 0 0 0,-1 0 0 0 0,7 7 0 0 0,-4 3 0 0 0,-9-1 0 0 0,4 6 0 0 0,-3 0 0 0 0,6 12 0 0 0,-3 1 0 0 0,7 11 0 0 0,10 6 0 0 0,11 2 0 0 0,16-6 0 0 0,17-4 0 0 0,12 0 0 0 0,18-6 0 0 0,9-2 0 0 0,2-6 0 0 0,0 2 0 0 0,-2 2 0 0 0,-2-2 0 0 0,5-7 0 0 0,0-5 0 0 0,-8 2 0 0 0,-13-1 0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5:53:11.678"/>
    </inkml:context>
    <inkml:brush xml:id="br0">
      <inkml:brushProperty name="width" value="0.1" units="cm"/>
      <inkml:brushProperty name="height" value="0.1" units="cm"/>
      <inkml:brushProperty name="color" value="#00A0D7"/>
    </inkml:brush>
  </inkml:definitions>
  <inkml:trace contextRef="#ctx0" brushRef="#br0">8758 5159 16383 0 0,'0'0'0'0'0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5:53:11.678"/>
    </inkml:context>
    <inkml:brush xml:id="br0">
      <inkml:brushProperty name="width" value="0.1" units="cm"/>
      <inkml:brushProperty name="height" value="0.1" units="cm"/>
      <inkml:brushProperty name="color" value="#00A0D7"/>
    </inkml:brush>
  </inkml:definitions>
  <inkml:trace contextRef="#ctx0" brushRef="#br0">8758 5159 16383 0 0,'0'0'0'0'0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6"/>
    </inkml:context>
    <inkml:brush xml:id="br0">
      <inkml:brushProperty name="width" value="0.06" units="cm"/>
      <inkml:brushProperty name="height" value="0.06" units="cm"/>
      <inkml:brushProperty name="color" value="#6ABF4B"/>
    </inkml:brush>
  </inkml:definitions>
  <inkml:trace contextRef="#ctx0" brushRef="#br0">43 120 6273,'-13'2'3329,"3"-1"-2160,2 0 90,5-1-90,-1-2-719,2 0-90,4-3 0,1 0 90,2-1-1,1 0 91,1 0-90,0 0-90,0 1-1,0 1-89,0 1-90,-1 2 0,1 1 0,-1 2-90,2 2 90,2 8-90,-5-4 90,1 9-91,-6-9-89,-3 1 90,-2-3-90,-1-2 0,0 0 0,-1-1 0,-1-1 0,0-3 0,0-2 0,-3-7-90,4 0 90,-1-12-89,6 7 89,6-11 0,1 12-90,4-1 90,0 7 0,0 2 90,1 2-90,-1 3 89,-1 2 1,0 2 90,-1 4 90,0 8-180,-1-3 90,-3 13-90,-4-11 0,-6 7-90,-2-11 0,-3 2 0,2-6 0,1-2 0,-1-2 0,2-3-90,1-2 90,1-3 0,1-2-180,3-7 180,3 2-90,7-10 0,0 10 90,12-8 0,-6 12 0,5-2 90,-5 8 90,0 4-90,-4 2 180,-4 11-180,-6-3 0,-9 11-90,-1-8 90,-12 8-90,7-10 0,-11 3 0,11-10-90,-5-2 90,12-6-90,0-3 90,6-4-180,11-16 180,-1 8-90,8-10 90,-2 14 0,8 0 90,-5 4 90,10 2-90,-15 9 180,-1 11-91,-12 1 91,-11 18-180,-2-11 0,-6 6 0,4-11 0,-11 2-90,11-10 0,-7 0 0,15-10-90,2-10 90,3 0-270,6-15 0,3 9-539,13-15 89,-5 17-449,6-3-810,-7 12-3778,1 7 4048,-2 1 1709,7 7 0,-4-3 0,6 2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9"/>
    </inkml:context>
    <inkml:brush xml:id="br0">
      <inkml:brushProperty name="width" value="0.06" units="cm"/>
      <inkml:brushProperty name="height" value="0.06" units="cm"/>
      <inkml:brushProperty name="color" value="#6ABF4B"/>
    </inkml:brush>
  </inkml:definitions>
  <inkml:trace contextRef="#ctx0" brushRef="#br0">12 81 6273,'-6'0'3778,"2"-1"-2429,3 0 181,1-3-271,3 0-450,1-2-179,0 0-90,1 1-1,-1 0-89,1 0 0,-1 1 0,1 0-91,-3 3 1,4-1-90,-1 3 0,1 1 180,5 6-270,-2 0 89,8 12-179,-7-5 180,9 15-180,-8-12-90,3 8 90,-4-8-90,-1 0 90,0 0-90,1 0 0,1 0 90,6 5-90,-4-7 0,5 4 90,-6-9-90,-1-2 0,-1-2 0,0-2 90,-2-1-90,-1-2 0,-2-1 0,3-1 0,-2-1 0,4-2 0,-1-1 0,0-2 0,2-2 90,2-2-90,0-2 0,1-1 0,2-4 0,0 0 0,0-3 0,-1 0 0,0-2 0,5-9 0,-5 7 0,8-13 0,-11 17 0,6-7 0,-9 14 0,2-3 0,-6 8 0,0 1 0,-2 4-180,0 0-90,-1 1-719,1-1 89,-3 3-5126,-1-1 4137,-3 5 90,-3 1 180,-1 3 1619,-1-1 0,4-2 0,1-2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30T18:54:32.092"/>
    </inkml:context>
    <inkml:brush xml:id="br0">
      <inkml:brushProperty name="width" value="0.1" units="cm"/>
      <inkml:brushProperty name="height" value="0.1" units="cm"/>
      <inkml:brushProperty name="color" value="#00A0D7"/>
    </inkml:brush>
  </inkml:definitions>
  <inkml:trace contextRef="#ctx0" brushRef="#br0">25473 8456 16383 0 0,'1'2'0'0'0,"3"2"0"0"0,5 0 0 0 0,2 4 0 0 0,3 0 0 0 0,4-1 0 0 0,3 2 0 0 0,3 5 0 0 0,5 0 0 0 0,8 1 0 0 0,10 4 0 0 0,6 2 0 0 0,4-2 0 0 0,-5-5 0 0 0,-1 0 0 0 0,-6-2 0 0 0,-5-3 0 0 0,-6 1 0 0 0,-3-1 0 0 0,-3-3 0 0 0,-2-1 0 0 0,3-2 0 0 0,2-2 0 0 0,4 0 0 0 0,6-1 0 0 0,3-1 0 0 0,5 1 0 0 0,-3-1 0 0 0,-4 1 0 0 0,-5 0 0 0 0,-5 0 0 0 0,-2 0 0 0 0,-3 0 0 0 0,-1 0 0 0 0,-1 0 0 0 0,1 0 0 0 0,-1 0 0 0 0,0 0 0 0 0,1 0 0 0 0,0-5 0 0 0,0-5 0 0 0,0-1 0 0 0,-4-4 0 0 0,-2 1 0 0 0,0 3 0 0 0,2 4 0 0 0,1 2 0 0 0,1-2 0 0 0,1 0 0 0 0,1 2 0 0 0,0-4 0 0 0,0 1 0 0 0,1-4 0 0 0,-5-3 0 0 0,-2 0 0 0 0,1-2 0 0 0,0-1 0 0 0,2 1 0 0 0,1-1 0 0 0,-3-1 0 0 0,-1-2 0 0 0,-4-3 0 0 0,0 4 0 0 0,1 5 0 0 0,-1 1 0 0 0,0 2 0 0 0,2-1 0 0 0,3-3 0 0 0,-3-3 0 0 0,0-2 0 0 0,2 1 0 0 0,-3 1 0 0 0,1 3 0 0 0,-4 0 0 0 0,1 2 0 0 0,-2 0 0 0 0,-4-3 0 0 0,2-2 0 0 0,-2-3 0 0 0,3 3 0 0 0,-1-1 0 0 0,-3 4 0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30T18:54:32.093"/>
    </inkml:context>
    <inkml:brush xml:id="br0">
      <inkml:brushProperty name="width" value="0.1" units="cm"/>
      <inkml:brushProperty name="height" value="0.1" units="cm"/>
      <inkml:brushProperty name="color" value="#00A0D7"/>
    </inkml:brush>
  </inkml:definitions>
  <inkml:trace contextRef="#ctx0" brushRef="#br0">27593 7921 16383 0 0,'2'0'0'0'0,"4"0"0"0"0,5 0 0 0 0,6 0 0 0 0,4 0 0 0 0,3 0 0 0 0,1 0 0 0 0,2 0 0 0 0,0 0 0 0 0,0 0 0 0 0,0 0 0 0 0,0 0 0 0 0,-5 4 0 0 0,-6 4 0 0 0,-1 1 0 0 0,-4 3 0 0 0,-3 4 0 0 0,1 3 0 0 0,0 4 0 0 0,-3 6 0 0 0,-1 3 0 0 0,-3 1 0 0 0,4-2 0 0 0,0-1 0 0 0,0-5 0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5:53:11.678"/>
    </inkml:context>
    <inkml:brush xml:id="br0">
      <inkml:brushProperty name="width" value="0.1" units="cm"/>
      <inkml:brushProperty name="height" value="0.1" units="cm"/>
      <inkml:brushProperty name="color" value="#00A0D7"/>
    </inkml:brush>
  </inkml:definitions>
  <inkml:trace contextRef="#ctx0" brushRef="#br0">8758 5159 16383 0 0,'0'0'0'0'0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2-06T00:46:18.668"/>
    </inkml:context>
    <inkml:brush xml:id="br0">
      <inkml:brushProperty name="width" value="0.1" units="cm"/>
      <inkml:brushProperty name="height" value="0.1" units="cm"/>
      <inkml:brushProperty name="color" value="#33CCFF"/>
    </inkml:brush>
  </inkml:definitions>
  <inkml:trace contextRef="#ctx0" brushRef="#br0">19095 10419 16383 0 0,'0'5'0'0'0,"0"5"0"0"0,-5 2 0 0 0,-1 3 0 0 0,1 3 0 0 0,-5-1 0 0 0,1 1 0 0 0,-3-2 0 0 0,0 0 0 0 0,3 2 0 0 0,-2-2 0 0 0,0 1 0 0 0,4 2 0 0 0,1 2 0 0 0,-2-3 0 0 0,1 1 0 0 0,0 2 0 0 0,3 0 0 0 0,-4 3 0 0 0,1 1 0 0 0,0 1 0 0 0,3 0 0 0 0,1 1 0 0 0,1 0 0 0 0,1 0 0 0 0,-3-5 0 0 0,-2-1 0 0 0,0 0 0 0 0,2 1 0 0 0,1 1 0 0 0,1 2 0 0 0,1 0 0 0 0,1 1 0 0 0,-5 1 0 0 0,0-1 0 0 0,-1 1 0 0 0,2 0 0 0 0,1 0 0 0 0,1-1 0 0 0,1 1 0 0 0,0-1 0 0 0,1 1 0 0 0,1 0 0 0 0,-1-1 0 0 0,0 1 0 0 0,0-1 0 0 0,0 1 0 0 0,-4-5 0 0 0,-2-2 0 0 0,0 1 0 0 0,2 1 0 0 0,0 1 0 0 0,2 2 0 0 0,1 0 0 0 0,1 1 0 0 0,0 1 0 0 0,0-1 0 0 0,0 1 0 0 0,1 0 0 0 0,-1 0 0 0 0,0-1 0 0 0,0 1 0 0 0,0 0 0 0 0,0-1 0 0 0,0 1 0 0 0,0-1 0 0 0,0 1 0 0 0,0-1 0 0 0,5 1 0 0 0,1-1 0 0 0,-1 1 0 0 0,0-1 0 0 0,3 1 0 0 0,0-1 0 0 0,-1 1 0 0 0,-2 0 0 0 0,2-5 0 0 0,1-2 0 0 0,-1 1 0 0 0,2 1 0 0 0,0 1 0 0 0,-1 2 0 0 0,1 0 0 0 0,1 1 0 0 0,2 1 0 0 0,-1-1 0 0 0,-2 1 0 0 0,-2 0 0 0 0,1-5 0 0 0,0-1 0 0 0,-1 0 0 0 0,2 1 0 0 0,0 1 0 0 0,-2 1 0 0 0,3 2 0 0 0,4 0 0 0 0,-1 1 0 0 0,-2-1 0 0 0,-3 1 0 0 0,2-5 0 0 0,-2-1 0 0 0,-1 0 0 0 0,-2 1 0 0 0,2-3 0 0 0,1-1 0 0 0,-2 2 0 0 0,3 2 0 0 0,4 1 0 0 0,1 1 0 0 0,-3 2 0 0 0,1 0 0 0 0,0 1 0 0 0,-4 0 0 0 0,2 0 0 0 0,0 0 0 0 0,-3-1 0 0 0,3-3 0 0 0,-1-3 0 0 0,3 1 0 0 0,-1 1 0 0 0,-2 1 0 0 0,2-3 0 0 0,-1 0 0 0 0,-3 0 0 0 0,3 2 0 0 0,-1 1 0 0 0,-1 2 0 0 0,2-4 0 0 0,3 0 0 0 0,1 0 0 0 0,-3 1 0 0 0,1-3 0 0 0,-1 0 0 0 0,-3 1 0 0 0,3 1 0 0 0,-2 2 0 0 0,3-2 0 0 0,-1-2 0 0 0,2-2 0 0 0,0-1 0 0 0,-4 1 0 0 0,2-1 0 0 0,-1 1 0 0 0,2-3 0 0 0,0 1 0 0 0,1 2 0 0 0,-1 3 0 0 0,2-2 0 0 0,-1 1 0 0 0,1-4 0 0 0,-1 1 0 0 0,1-2 0 0 0,-2 0 0 0 0,-2 3 0 0 0,1 3 0 0 0,3-2 0 0 0,0 0 0 0 0,1-2 0 0 0,-1 0 0 0 0,-3 2 0 0 0,0-2 0 0 0,-1 1 0 0 0,3-3 0 0 0,3 1 0 0 0,3 2 0 0 0,3 4 0 0 0,-2 1 0 0 0,0-2 0 0 0,1 0 0 0 0,2 1 0 0 0,1-3 0 0 0,-4 0 0 0 0,-4 1 0 0 0,-2-2 0 0 0,3 0 0 0 0,2-3 0 0 0,-2 1 0 0 0,0-2 0 0 0,-2 1 0 0 0,1-2 0 0 0,-3 2 0 0 0,2-1 0 0 0,2-4 0 0 0,-2 2 0 0 0,1-2 0 0 0,3-1 0 0 0,-2 2 0 0 0,0-1 0 0 0,2-2 0 0 0,-2 3 0 0 0,1-1 0 0 0,-4 3 0 0 0,2-1 0 0 0,1 2 0 0 0,3 0 0 0 0,3 1 0 0 0,1-1 0 0 0,2-4 0 0 0,-4 3 0 0 0,-1-2 0 0 0,-4 2 0 0 0,-1-1 0 0 0,2-2 0 0 0,-2 1 0 0 0,5 0 0 0 0,3-2 0 0 0,-2 2 0 0 0,0-1 0 0 0,0 3 0 0 0,2-1 0 0 0,4 2 0 0 0,4 0 0 0 0,-1 1 0 0 0,0-2 0 0 0,-1-2 0 0 0,-1 1 0 0 0,-1-1 0 0 0,-1 2 0 0 0,0 0 0 0 0,-1-4 0 0 0,-4 3 0 0 0,-2-1 0 0 0,1-2 0 0 0,1-3 0 0 0,-4 3 0 0 0,1-1 0 0 0,0 4 0 0 0,3-1 0 0 0,6-1 0 0 0,-2 2 0 0 0,-1-1 0 0 0,0-2 0 0 0,1 2 0 0 0,0-1 0 0 0,-1-2 0 0 0,2-1 0 0 0,-1-3 0 0 0,-4 3 0 0 0,-2 5 0 0 0,1 1 0 0 0,6-2 0 0 0,2 2 0 0 0,1-1 0 0 0,0-3 0 0 0,0-2 0 0 0,-6 2 0 0 0,-2 0 0 0 0,-1-2 0 0 0,1-1 0 0 0,2-2 0 0 0,0 3 0 0 0,6 0 0 0 0,2 0 0 0 0,-5 3 0 0 0,-1 0 0 0 0,-2-2 0 0 0,0-1 0 0 0,1-3 0 0 0,0-1 0 0 0,0 4 0 0 0,1 0 0 0 0,0-1 0 0 0,1-1 0 0 0,0-1 0 0 0,-1-1 0 0 0,1 3 0 0 0,-1 2 0 0 0,1-2 0 0 0,0 4 0 0 0,-1 0 0 0 0,1-1 0 0 0,-1 2 0 0 0,1-1 0 0 0,-1-1 0 0 0,1-2 0 0 0,-1-3 0 0 0,1-1 0 0 0,-1 3 0 0 0,1 1 0 0 0,-1-1 0 0 0,1 0 0 0 0,0 2 0 0 0,-1 1 0 0 0,1-2 0 0 0,-1-1 0 0 0,1-2 0 0 0,-1-1 0 0 0,1 4 0 0 0,4 0 0 0 0,1 4 0 0 0,1 0 0 0 0,-2-1 0 0 0,-1-3 0 0 0,-2 3 0 0 0,0-1 0 0 0,-1-1 0 0 0,-1-2 0 0 0,1-2 0 0 0,-1-2 0 0 0,0 4 0 0 0,0 1 0 0 0,1 4 0 0 0,-1 1 0 0 0,1-3 0 0 0,-1-1 0 0 0,1-3 0 0 0,-1 3 0 0 0,1 0 0 0 0,-1-1 0 0 0,1-2 0 0 0,0-1 0 0 0,-1-2 0 0 0,1 5 0 0 0,-1 0 0 0 0,1-1 0 0 0,-1 0 0 0 0,1-2 0 0 0,-1-2 0 0 0,1 5 0 0 0,-1 0 0 0 0,1 0 0 0 0,-1-2 0 0 0,-4 4 0 0 0,-1-1 0 0 0,4 0 0 0 0,3-2 0 0 0,1-2 0 0 0,5 4 0 0 0,0-1 0 0 0,0 0 0 0 0,-1-1 0 0 0,-3-2 0 0 0,-1-2 0 0 0,-1 0 0 0 0,-2-1 0 0 0,1 5 0 0 0,-1 0 0 0 0,0 1 0 0 0,0-2 0 0 0,1-1 0 0 0,-1-1 0 0 0,1-1 0 0 0,-1 0 0 0 0,1-1 0 0 0,-1-1 0 0 0,-4 6 0 0 0,-1 0 0 0 0,4 1 0 0 0,3 3 0 0 0,1 0 0 0 0,0-1 0 0 0,0-2 0 0 0,-1-3 0 0 0,-1-1 0 0 0,1-1 0 0 0,-2-1 0 0 0,1 0 0 0 0,-1 0 0 0 0,1 4 0 0 0,-1 2 0 0 0,1-1 0 0 0,-1-1 0 0 0,1 0 0 0 0,-1-2 0 0 0,1-1 0 0 0,-1-1 0 0 0,-4 5 0 0 0,-1 1 0 0 0,0-1 0 0 0,1-1 0 0 0,1-1 0 0 0,1-1 0 0 0,2-1 0 0 0,0 0 0 0 0,0-1 0 0 0,1 0 0 0 0,0-1 0 0 0,0 1 0 0 0,-1 0 0 0 0,1 0 0 0 0,0 4 0 0 0,-1 2 0 0 0,1 0 0 0 0,-1-2 0 0 0,1 0 0 0 0,-1-2 0 0 0,1-1 0 0 0,-1-1 0 0 0,1 0 0 0 0,0 0 0 0 0,-5 4 0 0 0,-2 2 0 0 0,1 0 0 0 0,1-2 0 0 0,1-1 0 0 0,2-1 0 0 0,0-1 0 0 0,1 0 0 0 0,1-1 0 0 0,-1 0 0 0 0,1-1 0 0 0,0 1 0 0 0,0 0 0 0 0,-1 0 0 0 0,1 0 0 0 0,0 0 0 0 0,-1 0 0 0 0,1 0 0 0 0,-1 0 0 0 0,1 0 0 0 0,-1 0 0 0 0,1 0 0 0 0,-1 0 0 0 0,1 0 0 0 0,-1 0 0 0 0,1 0 0 0 0,-1 0 0 0 0,1 0 0 0 0,-1 0 0 0 0,1 0 0 0 0,-1 0 0 0 0,1 0 0 0 0,0 0 0 0 0,-1 0 0 0 0,1 0 0 0 0,-1 0 0 0 0,1 0 0 0 0,-1 0 0 0 0,1 0 0 0 0,-1 0 0 0 0,1 0 0 0 0,-1 0 0 0 0,1 0 0 0 0,-1 0 0 0 0,1 0 0 0 0,-1 0 0 0 0,1 0 0 0 0,0 0 0 0 0,-1 0 0 0 0,1 0 0 0 0,-1 0 0 0 0,1 0 0 0 0,-1 0 0 0 0,1 0 0 0 0,-1 0 0 0 0,1 0 0 0 0,-1 0 0 0 0,1 0 0 0 0,-1 0 0 0 0,1 0 0 0 0,-1 0 0 0 0,1 4 0 0 0,0 2 0 0 0,-1 0 0 0 0,1-1 0 0 0,-1-2 0 0 0,1-1 0 0 0,-1-1 0 0 0,1-1 0 0 0,-1 0 0 0 0,1 0 0 0 0,-1 0 0 0 0,1 0 0 0 0,-1-1 0 0 0,1 1 0 0 0,-1 0 0 0 0,1 0 0 0 0,0 0 0 0 0,-1 0 0 0 0,1 0 0 0 0,-1 0 0 0 0,1 0 0 0 0,-5-4 0 0 0,-6-2 0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2-06T00:46:18.669"/>
    </inkml:context>
    <inkml:brush xml:id="br0">
      <inkml:brushProperty name="width" value="0.1" units="cm"/>
      <inkml:brushProperty name="height" value="0.1" units="cm"/>
      <inkml:brushProperty name="color" value="#33CCFF"/>
    </inkml:brush>
  </inkml:definitions>
  <inkml:trace contextRef="#ctx0" brushRef="#br0">28352 15976 16383 0 0,'4'0'0'0'0,"7"0"0"0"0,5 0 0 0 0,5 0 0 0 0,3 0 0 0 0,2 0 0 0 0,-3 4 0 0 0,-1 2 0 0 0,0 0 0 0 0,0-2 0 0 0,2 0 0 0 0,1-2 0 0 0,1-1 0 0 0,0-1 0 0 0,-4 5 0 0 0,-1 1 0 0 0,0-1 0 0 0,1-1 0 0 0,2 0 0 0 0,0-3 0 0 0,-3 5 0 0 0,-1 0 0 0 0,1 0 0 0 0,1-2 0 0 0,-3 4 0 0 0,-5 4 0 0 0,-4 5 0 0 0,-5 5 0 0 0,-2 2 0 0 0,-3 2 0 0 0,-5-4 0 0 0,-2-1 0 0 0,1 1 0 0 0,-4-4 0 0 0,0 0 0 0 0,-3-3 0 0 0,1 0 0 0 0,-2 2 0 0 0,-3-1 0 0 0,1 0 0 0 0,-1 3 0 0 0,2 2 0 0 0,0 2 0 0 0,2 2 0 0 0,-2-4 0 0 0,3 0 0 0 0,-2 0 0 0 0,1 1 0 0 0,4 2 0 0 0,-2-4 0 0 0,1 0 0 0 0,3 1 0 0 0,2 1 0 0 0,-3-4 0 0 0,0 1 0 0 0,2 1 0 0 0,2-3 0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4"/>
    </inkml:context>
    <inkml:brush xml:id="br0">
      <inkml:brushProperty name="width" value="0.06" units="cm"/>
      <inkml:brushProperty name="height" value="0.06" units="cm"/>
      <inkml:brushProperty name="color" value="#6ABF4B"/>
    </inkml:brush>
  </inkml:definitions>
  <inkml:trace contextRef="#ctx0" brushRef="#br0">550 147 6633,'-2'-2'2609,"0"0"-1620,2-1-179,0 1-361,1-3-89,2 0-90,0-1 90,1-1 0,-1 1-1,0 2-89,-1-1 630,-3-6-540,0 4 89,-4-10-179,2 10 90,-3-6-90,1 6 90,-4-4-180,2 5-1,-4 0 1,3 3 180,-5 0-270,2 1 180,-7-1-180,7 1 0,-3 0 0,4 2 0,-1 0 90,0 1-90,-1 0-1,0 2 91,-9 3-90,5 0 0,-6 2 0,7-1 0,-5 4 0,4-2 0,-9 7-90,10-5 180,-9 7-180,10-6 180,-11 9-180,10-8 90,-11 12 0,10-9-90,-3 6 0,6-6 180,-4 9-180,5-5 90,-6 15 0,8-14 0,-4 18-90,8-15 0,0 17-90,6-17 90,5 16 0,1-18 0,9 13 0,-3-16 0,6 5 0,-4-10 0,11 5 0,-6-7 0,20 3 0,-15-9 0,23-4 0,-17-6 0,24-12 0,-21 1 0,11-9 0,-15 3-90,22-24 90,-20 16 0,15-19 0,-26 23 0,0-11 0,-7 9 90,1-19-90,-10 21 90,-6-19-1,-2 20 271,-12-17-180,2 19 0,-8-5 0,2 11 270,-24-5-360,16 8-90,-16-3 90,24 10-90,1 2-90,3 1 90,3 2-90,3 0 0,3 1-180,4 0-899,-1 2 449,2 0-1889,5 6 91,0-4-1260,5 6 2159,6-5-1169,15 0 2788,4-4 0,7-2 0,-8-5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5"/>
    </inkml:context>
    <inkml:brush xml:id="br0">
      <inkml:brushProperty name="width" value="0.06" units="cm"/>
      <inkml:brushProperty name="height" value="0.06" units="cm"/>
      <inkml:brushProperty name="color" value="#6ABF4B"/>
    </inkml:brush>
  </inkml:definitions>
  <inkml:trace contextRef="#ctx0" brushRef="#br0">308 77 7623,'6'-5'3418,"-1"1"-2339,1-1-269,-2 0-181,0 0-179,-2 0 0,0 1-1,-2 0 91,0-2-90,-1 2-90,-1-2-90,-2 3-1,-2-1 1,0 0-90,-1 1 0,0 0 0,-2 0 0,-1 1-90,-1 1 90,0 0-90,-1 2 90,-1 2-91,-1 0 1,0 2 0,-2 1 90,0 1-90,1 1 0,-2 2 0,2 1 0,0 2 0,0 2 0,1 2-90,1 2 90,0 1 0,2 2 0,-8 22 0,8-14-90,-3 15 90,10-21-90,2 0 0,3 1 90,2 0-90,3 0 0,3-1 0,2 0 0,4-1 0,4-2 0,3-1 0,18 1 0,-6-7 0,14 0 0,-12-10 0,32-11 0,-26-2 0,23-7 0,-35 1 90,9-11-90,-11 5 0,12-21 0,-21 15 0,6-21 90,-16 19 0,-3-20 89,-8 20 1,-6-8 0,-3 11 180,-13-8-90,3 9 0,-24-12-90,16 20-1,-21-5-179,23 13 0,-13-2 0,21 7 0,-2-2 0,9 2-179,-2 0-1,6 1-90,-2 0-90,6 3-899,3 0 269,-2 0-3237,0 2 2248,1-1-1619,-2 5 1979,3-5 1619,0 8 0,2-8 0,1 4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6"/>
    </inkml:context>
    <inkml:brush xml:id="br0">
      <inkml:brushProperty name="width" value="0.06" units="cm"/>
      <inkml:brushProperty name="height" value="0.06" units="cm"/>
      <inkml:brushProperty name="color" value="#6ABF4B"/>
    </inkml:brush>
  </inkml:definitions>
  <inkml:trace contextRef="#ctx0" brushRef="#br0">43 120 6273,'-13'2'3329,"3"-1"-2160,2 0 90,5-1-90,-1-2-719,2 0-90,4-3 0,1 0 90,2-1-1,1 0 91,1 0-90,0 0-90,0 1-1,0 1-89,0 1-90,-1 2 0,1 1 0,-1 2-90,2 2 90,2 8-90,-5-4 90,1 9-91,-6-9-89,-3 1 90,-2-3-90,-1-2 0,0 0 0,-1-1 0,-1-1 0,0-3 0,0-2 0,-3-7-90,4 0 90,-1-12-89,6 7 89,6-11 0,1 12-90,4-1 90,0 7 0,0 2 90,1 2-90,-1 3 89,-1 2 1,0 2 90,-1 4 90,0 8-180,-1-3 90,-3 13-90,-4-11 0,-6 7-90,-2-11 0,-3 2 0,2-6 0,1-2 0,-1-2 0,2-3-90,1-2 90,1-3 0,1-2-180,3-7 180,3 2-90,7-10 0,0 10 90,12-8 0,-6 12 0,5-2 90,-5 8 90,0 4-90,-4 2 180,-4 11-180,-6-3 0,-9 11-90,-1-8 90,-12 8-90,7-10 0,-11 3 0,11-10-90,-5-2 90,12-6-90,0-3 90,6-4-180,11-16 180,-1 8-90,8-10 90,-2 14 0,8 0 90,-5 4 90,10 2-90,-15 9 180,-1 11-91,-12 1 91,-11 18-180,-2-11 0,-6 6 0,4-11 0,-11 2-90,11-10 0,-7 0 0,15-10-90,2-10 90,3 0-270,6-15 0,3 9-539,13-15 89,-5 17-449,6-3-810,-7 12-3778,1 7 4048,-2 1 1709,7 7 0,-4-3 0,6 2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7"/>
    </inkml:context>
    <inkml:brush xml:id="br0">
      <inkml:brushProperty name="width" value="0.06" units="cm"/>
      <inkml:brushProperty name="height" value="0.06" units="cm"/>
      <inkml:brushProperty name="color" value="#6ABF4B"/>
    </inkml:brush>
  </inkml:definitions>
  <inkml:trace contextRef="#ctx0" brushRef="#br0">87 143 6453,'-11'-1'4048,"1"-2"-2609,4-3 90,1 0-90,2-1-809,0 0-180,2-1-90,5 0-90,3-1-1,3-2 361,8-3-450,-3 4 360,11-2-361,-13 9 91,4 7-180,-11 5 90,-4 17-90,-5-5-90,-10 16 0,2-14 90,-6 3-90,5-10 0,-7-1 0,5-7 0,-8-4 0,10-8 90,-4-12 0,9 1 0,4-16 0,6 12 90,11-10-90,-1 15 0,6-3 90,-5 11-90,0 1 89,-1 4-89,-1 3 0,-1 3 90,-2 2-90,-1 3 90,-3 6-90,-3-3-90,-2 2 90,-4-6-90,-2-1 90,-2-2-90,-2-2 0,-1-1-90,-8-4 90,5-1 0,-5-4-90,8-1 90,1-3-90,3-2 90,3-1-90,3-2 0,4-1 90,1-1-90,9-5 0,-2 7 90,9-5 0,-7 13 0,4 2 90,-9 8 0,-2 11 0,-6-1 0,-3 9 0,-4-5-90,-3 2 90,-2-2-90,-1 0 90,-7 1-90,6-7 0,-7 1 0,10-10-90,1-8 0,7-2 90,6-15-90,3 5 90,5-7 0,1 7 0,4-3 0,-5 8 0,1 1-90,-8 8-450,-4 8 1,-2 1-1620,-4 9-450,2-6-1438,-5 5 2248,3-7-1259,-2 3 3058,4-5 0,1 0 0,3-4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8"/>
    </inkml:context>
    <inkml:brush xml:id="br0">
      <inkml:brushProperty name="width" value="0.06" units="cm"/>
      <inkml:brushProperty name="height" value="0.06" units="cm"/>
      <inkml:brushProperty name="color" value="#6ABF4B"/>
    </inkml:brush>
  </inkml:definitions>
  <inkml:trace contextRef="#ctx0" brushRef="#br0">267 165 6183,'-6'3'3508,"1"-2"-2158,5-6-1,-1 2-180,1-4-629,0 7-90,-1-3-91,-1 2-89,1 0-90,-1-1 90,0 1 0,1 0-90,-4 1 0,1 1 0,-2 1 0,0 1-1,1 0 1,-1 2 0,0 0 0,-1 1 0,0 0 0,-1 1 0,0 1 0,-1 0-90,1 1 90,-2 1-91,1 0 271,-8 11-270,6-7-90,-6 7 90,9-8 0,1-1 0,-1 1 0,2-1 0,-1 1-90,1 1 90,0-1 0,1 0-90,0 0 90,0 1 0,-2 6 0,2-5 0,-4 13-90,5-12 0,-1 12 0,3-10 90,0 12-90,3-12 90,1 14-90,0-13 179,4 13-179,-2-13 180,3 14-180,-1-12 90,1 5 0,0-8 0,4 8-90,-1-5 90,12 12 0,-7-14 0,16 12-90,-11-14 180,17 8-90,-13-12-90,7 4 90,-10-7-90,13 5 90,-7-4-90,25 6 0,-17-9 0,32 2 0,-24-6 0,36-3 0,-30-1 0,14-4 0,-20-1 0,33-9 0,-29 3 0,26-8 0,-36 5 90,16-10-90,-13 5 0,24-15 0,-29 13 0,18-13 90,-24 13-90,18-15 90,-21 14 0,13-17-90,-17 15 90,3-7-1,-11 10-89,0-10 90,-6 6-90,-1-19 90,-8 17-90,-5-21 0,-2 20 90,-8-19-90,4 20 0,-12-19 0,8 18 0,-5-9 0,4 10 0,-7-10 0,6 9 90,-14-15-90,15 20 90,-12-10-90,14 16 0,-8-6 0,11 11 0,-5-5-180,9 8 0,-1 1-179,5 4-1170,3 2 539,0 1-3238,-2 3 2160,2-1-1710,-3 6 2159,4-6 1619,0 11 0,0-10 0,2 4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0"/>
    </inkml:context>
    <inkml:brush xml:id="br0">
      <inkml:brushProperty name="width" value="0.06" units="cm"/>
      <inkml:brushProperty name="height" value="0.06" units="cm"/>
      <inkml:brushProperty name="color" value="#6ABF4B"/>
    </inkml:brush>
  </inkml:definitions>
  <inkml:trace contextRef="#ctx0" brushRef="#br0">231 5 11490,'-2'-3'2249,"0"1"-1889,0 2 0,0 1 89,-2-1-89,2 1 90,-1 0-180,0 0 90,-1 2-90,-2 1-1,0 0 1,0 1 270,-6 8-450,4-3 180,-9 10-180,9-8 179,-6 10-179,5-8 90,-5 14-90,6-10 180,-8 17-180,6-13 0,-3 11 0,3-9 90,-2 13-90,3-8 0,-5 24 0,8-21 90,0 27-90,4-23 0,3 27-1,1-24 91,5 27-90,-2-28 0,5 10 0,-2-17 0,2-1-90,1-1 90,1-3 0,1 0-90,2-2 0,2 0 0,11 8 0,-5-9 0,18 14-90,-17-16-90,14 10-90,-17-15-89,3 3-181,-10-9-1619,2-2-359,-7-3-1350,0-2 2069,-3-5 1799,18-29 0,-5 8 0,14-25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9"/>
    </inkml:context>
    <inkml:brush xml:id="br0">
      <inkml:brushProperty name="width" value="0.06" units="cm"/>
      <inkml:brushProperty name="height" value="0.06" units="cm"/>
      <inkml:brushProperty name="color" value="#6ABF4B"/>
    </inkml:brush>
  </inkml:definitions>
  <inkml:trace contextRef="#ctx0" brushRef="#br0">12 81 6273,'-6'0'3778,"2"-1"-2429,3 0 181,1-3-271,3 0-450,1-2-179,0 0-90,1 1-1,-1 0-89,1 0 0,-1 1 0,1 0-91,-3 3 1,4-1-90,-1 3 0,1 1 180,5 6-270,-2 0 89,8 12-179,-7-5 180,9 15-180,-8-12-90,3 8 90,-4-8-90,-1 0 90,0 0-90,1 0 0,1 0 90,6 5-90,-4-7 0,5 4 90,-6-9-90,-1-2 0,-1-2 0,0-2 90,-2-1-90,-1-2 0,-2-1 0,3-1 0,-2-1 0,4-2 0,-1-1 0,0-2 0,2-2 90,2-2-90,0-2 0,1-1 0,2-4 0,0 0 0,0-3 0,-1 0 0,0-2 0,5-9 0,-5 7 0,8-13 0,-11 17 0,6-7 0,-9 14 0,2-3 0,-6 8 0,0 1 0,-2 4-180,0 0-90,-1 1-719,1-1 89,-3 3-5126,-1-1 4137,-3 5 90,-3 1 180,-1 3 1619,-1-1 0,4-2 0,1-2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0"/>
    </inkml:context>
    <inkml:brush xml:id="br0">
      <inkml:brushProperty name="width" value="0.06" units="cm"/>
      <inkml:brushProperty name="height" value="0.06" units="cm"/>
      <inkml:brushProperty name="color" value="#6ABF4B"/>
    </inkml:brush>
  </inkml:definitions>
  <inkml:trace contextRef="#ctx0" brushRef="#br0">231 5 11490,'-2'-3'2249,"0"1"-1889,0 2 0,0 1 89,-2-1-89,2 1 90,-1 0-180,0 0 90,-1 2-90,-2 1-1,0 0 1,0 1 270,-6 8-450,4-3 180,-9 10-180,9-8 179,-6 10-179,5-8 90,-5 14-90,6-10 180,-8 17-180,6-13 0,-3 11 0,3-9 90,-2 13-90,3-8 0,-5 24 0,8-21 90,0 27-90,4-23 0,3 27-1,1-24 91,5 27-90,-2-28 0,5 10 0,-2-17 0,2-1-90,1-1 90,1-3 0,1 0-90,2-2 0,2 0 0,11 8 0,-5-9 0,18 14-90,-17-16-90,14 10-90,-17-15-89,3 3-181,-10-9-1619,2-2-359,-7-3-1350,0-2 2069,-3-5 1799,18-29 0,-5 8 0,14-25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1"/>
    </inkml:context>
    <inkml:brush xml:id="br0">
      <inkml:brushProperty name="width" value="0.06" units="cm"/>
      <inkml:brushProperty name="height" value="0.06" units="cm"/>
      <inkml:brushProperty name="color" value="#6ABF4B"/>
    </inkml:brush>
  </inkml:definitions>
  <inkml:trace contextRef="#ctx0" brushRef="#br0">13 20 6363,'-7'2'3958,"2"-3"-2429,10-2 0,1-2 0,4-1-719,-2 3-90,1 1-181,2 1 1,2 0-90,3 1-1,1 2-89,1 1-90,1 2 450,15 13-540,-12-5 179,17 16-179,-22-13 0,4 7-90,-9-4 90,0 1-90,-1 3 0,-2 2 0,-1 3 0,-1 1 0,0 1 0,2 16-90,-2-11 90,4 24-90,-6-24 90,1 22-90,-3-23 0,-1 22 0,-1-24 0,-1 20 0,-1-22 0,0 7 0,-1-13 0,-4 8 0,-1-10 90,-10 14-90,3-16 0,-13 14 0,9-15-90,-5 7 90,7-7 0,-6 12 0,8-12 0,-4 8 0,10-15-90,-1 1 0,2-3-630,-3 2 91,7-7-1530,-1-1-90,2-3-1979,0-1 2340,-3-4-1261,-1-9 3149,1 1 0,0-9 0,3 6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2"/>
    </inkml:context>
    <inkml:brush xml:id="br0">
      <inkml:brushProperty name="width" value="0.06" units="cm"/>
      <inkml:brushProperty name="height" value="0.06" units="cm"/>
      <inkml:brushProperty name="color" value="#6ABF4B"/>
    </inkml:brush>
  </inkml:definitions>
  <inkml:trace contextRef="#ctx0" brushRef="#br0">2 109 9152,'0'-5'3598,"1"2"1169,-1 3-4587,1 6-90,-2-2 0,2 6 0,-2-1 0,0-1 0,0 2 0,1 3-90,-1-1 90,1 7-90,1-7 89,-1 11 1,0-8 0,0 6-90,0-5 180,4 30-90,-1-23-90,4 23 90,-3-31-90,1 1 0,4 5 90,-1-5-90,3 3 0,-2-8-90,7 3 90,-3-6 0,10 2 90,-9-7-90,9-2 0,-9-4 0,8-6 0,-9-1 0,10-11-90,-10 5-90,10-16 90,-10 11-90,8-18 90,-9 14 1,3-9 89,-6 10-90,3-12 0,-4 8 90,3-17 0,-5 20 0,-2-14-90,-2 18 90,-1-4 0,0 10 90,1-8-90,-1 12 90,2-6-90,-3 14 179,2 0-89,-2 1 450,1 1-540,-1 5 90,-1-4-90,1 4 90,0-4-90,-1 1 90,0 0 0,-2 3 0,0 0 90,-3 3-180,1-1 180,-3 4-180,3-3 90,-4 8-90,3-6 90,-2 6 0,1-4-90,-1 2 89,0 0 1,-2 2 0,1 0-90,-1 0 90,1 0 0,1-1-90,0-1 0,1-1 90,-2 0-90,2-4 0,1 0 0,2-5 0,1-3 0,-1 0-90,-2-5 90,1 1-90,-3-6 90,3 2 0,-3-6 0,2 5 0,-3-4 0,3 5 0,-4-2 0,4 4 0,-3-1 0,3 3 0,-6-4-90,4 2 90,-8-3-90,6 5-269,-3-2 89,7 3-720,0 0 1,5 0-2789,0-2 1979,1 3-1619,0-8 1889,3-4 1529,12-11 0,0 0 0,9-1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8"/>
    </inkml:context>
    <inkml:brush xml:id="br0">
      <inkml:brushProperty name="width" value="0.06" units="cm"/>
      <inkml:brushProperty name="height" value="0.06" units="cm"/>
      <inkml:brushProperty name="color" value="#6ABF4B"/>
    </inkml:brush>
  </inkml:definitions>
  <inkml:trace contextRef="#ctx0" brushRef="#br0">13 53 14099,'-4'4'1709,"-1"0"-1259,4 0-1,-1 0-89,2 0-90,-1-1 0,1 3 0,0 0-90,0 3-90,0-1 90,1 2-91,0 7 1,1-4 180,4 18-270,-2-12 90,2 8 0,-2-10 0,2 9 0,-2-7-90,5 13 0,-4-15 90,5 11-90,-4-14-90,5 7 90,-4-11 0,9 5 0,-6-9 0,5 1 0,-4-6 0,1 0 0,1-2 0,0-2 90,13-10-90,-10 3 0,10-9-90,-14 5 90,6-7 0,-5 3-90,7-13 0,-10 11-90,6-14 90,-7 12 90,1-5-90,-5 7-90,2-4 91,-3 6 89,2-9-90,-4 13 90,0-6 0,-1 10-90,-1-3 90,-1 5-90,0 0 0,1 3 0,0 2 0,0-1 0,0 2 0,0-2 0,0-2 90,0 4 0,0-3 90,0 4-90,0-2 90,-1 2-90,0-2 90,-1 2 90,0 0-90,0 1 0,0 0 90,-2 1 179,1 2-269,0-1 90,-1 5 0,2-2 270,-6 13-360,3-7 90,-6 15-90,6-12 90,-5 10-91,5-9 91,-6 10-90,5-11 0,-2 2 0,1-6 90,-2 1-180,1-3 90,-4 4-90,6-8 0,-3 2 0,6-5 0,-2 1 0,-1-2 0,1-1 0,-2 0 0,0-1 0,1-1 0,-1 0 0,0-1 0,1 1 0,-3-4 0,2 1-180,-4-8 90,4 5-180,-5-8 1,4 6-181,-5-4 90,6 7-719,-3-2 269,5 5-359,1 1-810,3 2-1439,1-1 1799,3-2 1619,3-6 0,-1 4 0,0-1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9"/>
    </inkml:context>
    <inkml:brush xml:id="br0">
      <inkml:brushProperty name="width" value="0.06" units="cm"/>
      <inkml:brushProperty name="height" value="0.06" units="cm"/>
      <inkml:brushProperty name="color" value="#6ABF4B"/>
    </inkml:brush>
  </inkml:definitions>
  <inkml:trace contextRef="#ctx0" brushRef="#br0">22 22 6453,'-6'1'3868,"0"0"-2699,1 1-359,1 0-4342,3-2 5961,1 0-1120,0 2-859,1 0-1,0 2-179,2-1 0,2 0 0,8 1 3212,-2-3-3392,14-1-90,-8-2 0,16-3 0,-12 1 0,15-4-90,13-2 90,-18 3 0,10-1 0,-31 6 0,-3 2-90,3-1 90,-4 2 0,2 0 0,-2 2-90,0 0 90,-2 1 0,1 0 0,-3-2 0,0 0 0,1 0 0,-1-1 0,0 0 0,-1 0 0,-3 2 0,1-2 0,-5 3 0,0-1 90,-3 1-90,-1 0 90,-3 1-90,-1 0 90,-2 0 0,0 2 0,-2-1 90,-8 5-90,8-3-90,-5 3 90,10-3 89,-3 2-89,4-4 0,-3 5 0,9-7-90,-1 2 90,5-5-90,2 2 0,3-2 0,6 3 0,0-3-90,10 1 90,-6-2-180,11-1 90,-8 0-89,14-2 89,-11 0-90,6-1 180,-8 2-90,6 1 90,-10 1 0,3 2 0,-12 2 0,-3 1 0,1 3 90,-3 1-90,-1-1 0,-2 2 90,-1-4 90,-4 3-91,1-3 1,-4 1 90,0-2 0,-10 3 0,3-2 0,-19 4-180,15-4 90,-9 2-90,11-3-90,-7 1-90,16-4-270,-6 1 91,17-3-721,2-2 181,2 0-2249,1-3 1528,-1 3 1,-1 0 300,-2 2 0,0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0"/>
    </inkml:context>
    <inkml:brush xml:id="br0">
      <inkml:brushProperty name="width" value="0.06" units="cm"/>
      <inkml:brushProperty name="height" value="0.06" units="cm"/>
      <inkml:brushProperty name="color" value="#6ABF4B"/>
    </inkml:brush>
  </inkml:definitions>
  <inkml:trace contextRef="#ctx0" brushRef="#br0">339 11 6813,'-4'3'2968,"3"-2"-1798,-1 0 2158,2-1-2878,0-3-91,-1 1 1,0-2-90,-4 1 0,-1 1 0,-2 1-90,-1 0 89,0 1-179,-2 0 90,-1 1-90,0-1 90,-1 1-180,0-1 90,0 1 0,1-1 0,0 0 0,0-1 90,-6 1-90,3 0 90,-11 2-180,10-1 90,-10 3 0,13-1-90,-3 0 0,8 0 0,2-2 0,0 1 0,3 0 90,-1 0-90,1 0 0,1 0 89,0-1 1,1 2-90,1-3 90,-1 3 0,1-1 0,0 2 0,1 1 0,0-1 90,3 2-90,-1-2 0,4 2 0,-2-2 0,3 1 0,-2-1 0,3 2-90,-2-2 0,3 0 0,-1-3 0,7 0 0,-2-2-90,12 0 90,-10 0 0,9 0 0,-11 2 0,3 0 90,-10 0-180,2 2 90,-7-2 0,0 0-90,-2-1 90,0 3 0,-2 0 0,-1 2 0,-2-1 0,-2 1 0,-1 0 0,-7 2 0,3-1 0,-11 6 0,9-5-90,-11 7 90,11-6 0,-5 4 0,7-2 0,-4 4 0,4-4 0,-5 7 0,9-9 90,-4 6-90,7-7 180,0 5-90,4-4 180,4 4-1,1-3 91,9 4-180,-2-4-90,5 1 90,0-3 0,13 2-180,-6-3 90,20 3-90,-16-6 0,6 1 0,-12-4-90,-2 1 0,-2-2-90,-2 0-180,-3-1-179,-2-1-1,-4 0-1259,1-3 180,-3 1-2519,1-2 2339,-1-2-2428,7-10 4227,-1 1 0,3-6 0,-3 9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1"/>
    </inkml:context>
    <inkml:brush xml:id="br0">
      <inkml:brushProperty name="width" value="0.06" units="cm"/>
      <inkml:brushProperty name="height" value="0.06" units="cm"/>
      <inkml:brushProperty name="color" value="#6ABF4B"/>
    </inkml:brush>
  </inkml:definitions>
  <inkml:trace contextRef="#ctx0" brushRef="#br0">23 567 6273,'-12'11'3239,"6"-1"-2070,2-4 0,4-2-179,-1-2-361,1-2-359,4-1 0,0 0-90,3-1 180,0-2-180,0-1 89,-1 0 1,1-3 90,7-4-270,-2 0 180,12-10-180,-9 8 90,11-10-90,-12 9 90,7-7-1,-10 9 1,2-5-90,-7 9 0,0-5 0,-3 7-90,0-3 0,-2 3 90,2-3-90,0 3 90,1-6-90,-1 5 180,1-7-90,-2 6 90,0-6-180,-1 5 180,0-6-180,-1 6 90,0-5 0,0 6-90,0-2 90,0 4 0,0-3-1,0 1 1,-1-5 0,0 4 0,0 0 0,0 4-90,1-1 90,-1 0 0,1 0-90,0-1 180,0-1-180,0 1 90,-1-2-90,0 4 90,-2-2 0,1 3 0,-3-1-90,1 5 90,-2-1-90,2 1 0,-2 0-90,2-1-450,0 0 0,3 1-1798,1-3 89,0 1-1259,1 0 1889,1-5-1169,4-5 2788,1 0 0,3-4 0,-2 8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2"/>
    </inkml:context>
    <inkml:brush xml:id="br0">
      <inkml:brushProperty name="width" value="0.06" units="cm"/>
      <inkml:brushProperty name="height" value="0.06" units="cm"/>
      <inkml:brushProperty name="color" value="#6ABF4B"/>
    </inkml:brush>
  </inkml:definitions>
  <inkml:trace contextRef="#ctx0" brushRef="#br0">153 2278 6723,'-2'6'3058,"0"-1"-1888,2-3-1,-1 1-449,1-3-91,-1 3-179,0-2 90,-1 1-1,0-1-89,-1 0-90,3-1-180,-4 1 0,2-1 90,-5-3-180,1 0-90,-2-4 0,4 1 179,-1-5-89,2 1 180,-3-10-90,3 6 0,-3-6 0,1 3 0,-1-2-90,-1-1 90,0-1-90,0-2-90,-2-10 0,3 6 0,-2-21 0,5 18 0,-1-11 0,2 13 0,0-2 0,-1 3 0,0 0 90,0 1-90,0 2 0,0 0 0,1-7 0,1 8 0,1-15 0,3 16-90,5-17 90,-2 16 0,4-7 0,-2 9 0,0 2 0,1 0 0,0 1 0,0 1 0,1 1 0,1 1 0,1 1 90,1 0-90,0-1 0,11-8 0,-5 5 0,7-7 90,-7 6-90,1 1 0,0-1 0,0 1 0,-2 0 0,0 1 0,-2-1 0,5-6 0,-5 5 0,8-12 0,-11 13 0,8-14 0,-9 12 0,8-14 89,-10 13-89,7-16 0,-9 15 90,3-16-90,-6 16 0,-1-7 0,-2 9 0,0-10 0,0 8 90,2-16 0,-2 16 0,1-14-90,-1 16 180,-1-11-180,-1 14 90,-1-4-90,0 8 90,-3-14 0,1 9-90,-2-10 90,2 12 0,-3-7 0,0 7 0,-4-11 0,2 12 90,-7-11-180,4 10 180,-9-14-90,7 10-1,-5-6 1,6 8 90,-11-15-90,10 13-90,-7-10 0,13 17 0,2-2-90,1 3-90,2-6 1,1 10-541,2-7 0,-1 10-2698,1-4 1260,-1 6-1440,1 1 1978,-2-6 1620,4-8 0,2-4 0,4-6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3"/>
    </inkml:context>
    <inkml:brush xml:id="br0">
      <inkml:brushProperty name="width" value="0.06" units="cm"/>
      <inkml:brushProperty name="height" value="0.06" units="cm"/>
      <inkml:brushProperty name="color" value="#E2231A"/>
    </inkml:brush>
  </inkml:definitions>
  <inkml:trace contextRef="#ctx0" brushRef="#br0">740 142 6183,'-5'-6'3329,"1"1"-2070,6 0 0,-2 2-179,3-5-721,-5 2 1,-1-1 0,0 0-90,1 0 90,-2 1-1,2-1 1,-3 0-90,0 0 629,-13-8-539,5 6-180,-10-5 90,7 7-90,-1 1 0,-2 1 0,-1 2 0,-2 2-90,-1 0-1,0 2 1,-1 1 0,-1 0 0,-1 2 90,-13 4-90,9 0 90,-22 8-180,22-4 180,-18 12-180,21-8 90,-17 16 0,19-10 0,-15 20-90,17-14 90,-5 10 0,11-11 90,-2 25-180,10-18 0,-1 18 90,11-23-90,2 0 90,3 0-90,17 29 89,-5-22-89,27 33 0,-15-39 0,13 8 0,-8-15 0,3-1 0,4-2 0,1-1 0,22 2 0,-14-7-89,37-2-1,-36-12 90,34-13-90,-38-2 90,26-21 0,-36 11-90,8-12 90,-20 10 0,4-15 0,-9 9 90,4-25-90,-17 23 0,-8-27 90,-8 23 179,-22-28-89,5 27 180,-29-24-180,17 29 180,-30-15-270,26 26 0,-10-5 0,18 13-90,-7-2 0,13 6-270,-7-5 0,21 9-809,0-1 449,10 4-1889,3-2-89,0 5-2789,2-2 3778,4 2 360,0 0 1259,12-5 0,-5 1 0,4-3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1"/>
    </inkml:context>
    <inkml:brush xml:id="br0">
      <inkml:brushProperty name="width" value="0.06" units="cm"/>
      <inkml:brushProperty name="height" value="0.06" units="cm"/>
      <inkml:brushProperty name="color" value="#6ABF4B"/>
    </inkml:brush>
  </inkml:definitions>
  <inkml:trace contextRef="#ctx0" brushRef="#br0">13 20 6363,'-7'2'3958,"2"-3"-2429,10-2 0,1-2 0,4-1-719,-2 3-90,1 1-181,2 1 1,2 0-90,3 1-1,1 2-89,1 1-90,1 2 450,15 13-540,-12-5 179,17 16-179,-22-13 0,4 7-90,-9-4 90,0 1-90,-1 3 0,-2 2 0,-1 3 0,-1 1 0,0 1 0,2 16-90,-2-11 90,4 24-90,-6-24 90,1 22-90,-3-23 0,-1 22 0,-1-24 0,-1 20 0,-1-22 0,0 7 0,-1-13 0,-4 8 0,-1-10 90,-10 14-90,3-16 0,-13 14 0,9-15-90,-5 7 90,7-7 0,-6 12 0,8-12 0,-4 8 0,10-15-90,-1 1 0,2-3-630,-3 2 91,7-7-1530,-1-1-90,2-3-1979,0-1 2340,-3-4-1261,-1-9 3149,1 1 0,0-9 0,3 6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2-06T00:46:18.683"/>
    </inkml:context>
    <inkml:brush xml:id="br0">
      <inkml:brushProperty name="width" value="0.1" units="cm"/>
      <inkml:brushProperty name="height" value="0.1" units="cm"/>
      <inkml:brushProperty name="color" value="#33CCFF"/>
    </inkml:brush>
  </inkml:definitions>
  <inkml:trace contextRef="#ctx0" brushRef="#br0">12239 6157 16383 0 0,'0'4'0'0'0,"0"7"0"0"0,0 5 0 0 0,0 5 0 0 0,0 3 0 0 0,0 2 0 0 0,0 1 0 0 0,-5-4 0 0 0,-1-1 0 0 0,0 0 0 0 0,2 1 0 0 0,0 0 0 0 0,2 2 0 0 0,1 1 0 0 0,1 0 0 0 0,0 0 0 0 0,0 1 0 0 0,0 0 0 0 0,1-1 0 0 0,-1 1 0 0 0,0 0 0 0 0,0-1 0 0 0,0 1 0 0 0,0-1 0 0 0,0 1 0 0 0,0-1 0 0 0,0 1 0 0 0,0-1 0 0 0,0 1 0 0 0,0 0 0 0 0,0-1 0 0 0,5 1 0 0 0,1-1 0 0 0,-1 1 0 0 0,0-1 0 0 0,3-4 0 0 0,0-1 0 0 0,-1 0 0 0 0,-2 0 0 0 0,2 3 0 0 0,1 0 0 0 0,-1 2 0 0 0,2 0 0 0 0,0 0 0 0 0,-1 1 0 0 0,1-5 0 0 0,1-1 0 0 0,-3 0 0 0 0,-1 1 0 0 0,2-3 0 0 0,-1 0 0 0 0,4 0 0 0 0,0 3 0 0 0,2-3 0 0 0,-1-1 0 0 0,-2 2 0 0 0,1-3 0 0 0,-1 1 0 0 0,-2 1 0 0 0,2-2 0 0 0,4 0 0 0 0,-1 2 0 0 0,3 2 0 0 0,-3 2 0 0 0,3-3 0 0 0,-3 0 0 0 0,1 1 0 0 0,4 1 0 0 0,-3 2 0 0 0,2-4 0 0 0,-3 0 0 0 0,2-4 0 0 0,-3 0 0 0 0,-3 2 0 0 0,1-2 0 0 0,-2 0 0 0 0,3-2 0 0 0,-1 1 0 0 0,3-2 0 0 0,-2 1 0 0 0,-3 3 0 0 0,2-2 0 0 0,-1 2 0 0 0,2-3 0 0 0,0 1 0 0 0,1-1 0 0 0,-1 0 0 0 0,2-2 0 0 0,-1 2 0 0 0,1 3 0 0 0,-1 3 0 0 0,1-2 0 0 0,3-4 0 0 0,-2 1 0 0 0,2 1 0 0 0,-2 3 0 0 0,0-2 0 0 0,-2 1 0 0 0,2-2 0 0 0,2-5 0 0 0,-2 1 0 0 0,2-2 0 0 0,-3 2 0 0 0,1 4 0 0 0,3 3 0 0 0,2-2 0 0 0,-2 2 0 0 0,1-4 0 0 0,-3 2 0 0 0,0-4 0 0 0,-3 2 0 0 0,1-3 0 0 0,-1 2 0 0 0,1-1 0 0 0,2-4 0 0 0,0 2 0 0 0,0-2 0 0 0,-1 3 0 0 0,0-1 0 0 0,-2 3 0 0 0,1-2 0 0 0,3-3 0 0 0,-1 2 0 0 0,1-1 0 0 0,-3 3 0 0 0,1-2 0 0 0,-2 2 0 0 0,2-1 0 0 0,2 3 0 0 0,3-3 0 0 0,-2 2 0 0 0,0-1 0 0 0,-2 1 0 0 0,0-1 0 0 0,2-4 0 0 0,2 2 0 0 0,-1 4 0 0 0,-1-2 0 0 0,-2 3 0 0 0,-1-3 0 0 0,3-2 0 0 0,-2 0 0 0 0,1 0 0 0 0,1-4 0 0 0,-1 3 0 0 0,-4 4 0 0 0,0-1 0 0 0,2-2 0 0 0,4 1 0 0 0,3-1 0 0 0,-3 2 0 0 0,0-2 0 0 0,2-2 0 0 0,-3 2 0 0 0,0-1 0 0 0,1-2 0 0 0,-2 1 0 0 0,0 0 0 0 0,-2 3 0 0 0,0-1 0 0 0,2-2 0 0 0,-1 2 0 0 0,0-1 0 0 0,3-2 0 0 0,-2 2 0 0 0,0-1 0 0 0,2-2 0 0 0,2 3 0 0 0,-2 4 0 0 0,0-1 0 0 0,1-2 0 0 0,2-3 0 0 0,2 1 0 0 0,1 0 0 0 0,1 2 0 0 0,0 0 0 0 0,1 2 0 0 0,0-1 0 0 0,0-2 0 0 0,-1 1 0 0 0,1-1 0 0 0,0-2 0 0 0,-1-3 0 0 0,1-2 0 0 0,-5 3 0 0 0,-1 1 0 0 0,4-1 0 0 0,3-2 0 0 0,1-1 0 0 0,0 3 0 0 0,4 5 0 0 0,1 1 0 0 0,-1-2 0 0 0,-1-2 0 0 0,-2-3 0 0 0,-1 2 0 0 0,-1 0 0 0 0,-2-1 0 0 0,1-1 0 0 0,-1-2 0 0 0,0-2 0 0 0,0 0 0 0 0,1-1 0 0 0,-5 4 0 0 0,-2 2 0 0 0,1-1 0 0 0,1 0 0 0 0,-3 2 0 0 0,-1 1 0 0 0,2-1 0 0 0,1-2 0 0 0,3-2 0 0 0,0-1 0 0 0,2-1 0 0 0,0-1 0 0 0,1 0 0 0 0,0 0 0 0 0,-5 4 0 0 0,-1 1 0 0 0,0 1 0 0 0,1-2 0 0 0,1 0 0 0 0,2-2 0 0 0,0-1 0 0 0,2-1 0 0 0,-1 0 0 0 0,1 0 0 0 0,0 0 0 0 0,-1-1 0 0 0,1 1 0 0 0,0 0 0 0 0,-1 0 0 0 0,1 0 0 0 0,-1 0 0 0 0,6 0 0 0 0,0 0 0 0 0,0 0 0 0 0,-5 4 0 0 0,-3 2 0 0 0,-1 0 0 0 0,0-1 0 0 0,0-2 0 0 0,2-1 0 0 0,0-1 0 0 0,1 0 0 0 0,0-1 0 0 0,1-1 0 0 0,-1 1 0 0 0,1 0 0 0 0,0 0 0 0 0,-1 0 0 0 0,1 0 0 0 0,0-1 0 0 0,-1 1 0 0 0,1 0 0 0 0,-1 0 0 0 0,1 0 0 0 0,-1 1 0 0 0,-4 3 0 0 0,-1 2 0 0 0,0 0 0 0 0,0-2 0 0 0,3 0 0 0 0,0-2 0 0 0,2-1 0 0 0,0-1 0 0 0,0 0 0 0 0,1 0 0 0 0,0 0 0 0 0,0 0 0 0 0,-1-1 0 0 0,1 6 0 0 0,0 1 0 0 0,-1-1 0 0 0,1 0 0 0 0,-1-2 0 0 0,1-1 0 0 0,-5 4 0 0 0,-2 0 0 0 0,1 0 0 0 0,1-2 0 0 0,1-1 0 0 0,2-1 0 0 0,0-1 0 0 0,1-1 0 0 0,1 0 0 0 0,0 0 0 0 0,-1 0 0 0 0,-3 4 0 0 0,-3 2 0 0 0,1-1 0 0 0,1 0 0 0 0,2-2 0 0 0,0-1 0 0 0,2-1 0 0 0,0 0 0 0 0,0-1 0 0 0,1 0 0 0 0,0-1 0 0 0,0 1 0 0 0,-1 4 0 0 0,1 2 0 0 0,0 0 0 0 0,-1-2 0 0 0,1 0 0 0 0,-1-2 0 0 0,1-1 0 0 0,-1-1 0 0 0,1 0 0 0 0,-1 0 0 0 0,-4 4 0 0 0,-1 2 0 0 0,0 0 0 0 0,1-2 0 0 0,-4 4 0 0 0,1 0 0 0 0,1-1 0 0 0,1-2 0 0 0,2-2 0 0 0,2-1 0 0 0,1-1 0 0 0,0-1 0 0 0,1 4 0 0 0,0 2 0 0 0,-1-1 0 0 0,1 0 0 0 0,0-2 0 0 0,0-2 0 0 0,-1 0 0 0 0,1 0 0 0 0,-1-1 0 0 0,-4 4 0 0 0,-1 2 0 0 0,0-1 0 0 0,1 0 0 0 0,1-2 0 0 0,1-1 0 0 0,2-1 0 0 0,0-1 0 0 0,0 0 0 0 0,1 0 0 0 0,0 5 0 0 0,0 0 0 0 0,0 1 0 0 0,-1 3 0 0 0,1 0 0 0 0,-1-1 0 0 0,1-3 0 0 0,-1-1 0 0 0,1-2 0 0 0,0-1 0 0 0,-1-1 0 0 0,1 0 0 0 0,-1 0 0 0 0,1-1 0 0 0,-1 5 0 0 0,1 2 0 0 0,-1 0 0 0 0,1-2 0 0 0,-1-1 0 0 0,1-1 0 0 0,-1 0 0 0 0,1-2 0 0 0,-1 0 0 0 0,1 0 0 0 0,-1 0 0 0 0,1-1 0 0 0,0 1 0 0 0,-5 5 0 0 0,-2 0 0 0 0,1 1 0 0 0,1-1 0 0 0,1-2 0 0 0,2-1 0 0 0,0-1 0 0 0,1 0 0 0 0,1-1 0 0 0,-1-1 0 0 0,1 1 0 0 0,0 0 0 0 0,0 0 0 0 0,-1 4 0 0 0,1 2 0 0 0,0 0 0 0 0,-1-2 0 0 0,1 0 0 0 0,-1-2 0 0 0,1-1 0 0 0,-1-1 0 0 0,1 0 0 0 0,-1 0 0 0 0,1 0 0 0 0,-1-1 0 0 0,1 1 0 0 0,-1 0 0 0 0,1 0 0 0 0,-1 0 0 0 0,1 0 0 0 0,-1 0 0 0 0,1 0 0 0 0,0 0 0 0 0,-1 0 0 0 0,1 0 0 0 0,-1 0 0 0 0,1 0 0 0 0,-1 0 0 0 0,1 0 0 0 0,-1 0 0 0 0,1 0 0 0 0,-1 0 0 0 0,1 0 0 0 0,-1 0 0 0 0,1 0 0 0 0,-1 0 0 0 0,1 0 0 0 0,0 0 0 0 0,-1 0 0 0 0,1 0 0 0 0,-1 0 0 0 0,1 0 0 0 0,-1 4 0 0 0,1 2 0 0 0,-1 0 0 0 0,1-1 0 0 0,-1-2 0 0 0,1-1 0 0 0,-1-1 0 0 0,1 0 0 0 0,-1-1 0 0 0,1-1 0 0 0,0 1 0 0 0,-5 4 0 0 0,-2 2 0 0 0,1 0 0 0 0,1-2 0 0 0,1 0 0 0 0,2-2 0 0 0,0-1 0 0 0,1-1 0 0 0,1 0 0 0 0,-1 0 0 0 0,-3 4 0 0 0,-3 2 0 0 0,1 0 0 0 0,1-2 0 0 0,2-1 0 0 0,0-1 0 0 0,2-1 0 0 0,0 0 0 0 0,0-1 0 0 0,1 0 0 0 0,0-1 0 0 0,0 1 0 0 0,-1 4 0 0 0,1 2 0 0 0,0 0 0 0 0,-1-2 0 0 0,1 0 0 0 0,-1-2 0 0 0,-4 3 0 0 0,-1 2 0 0 0,0-2 0 0 0,1 0 0 0 0,1-2 0 0 0,1-1 0 0 0,2-1 0 0 0,0-1 0 0 0,0 0 0 0 0,-3 4 0 0 0,-3 2 0 0 0,2-1 0 0 0,0 0 0 0 0,1-2 0 0 0,2-1 0 0 0,0-1 0 0 0,1-1 0 0 0,1 0 0 0 0,-5 5 0 0 0,-1 0 0 0 0,0 1 0 0 0,1-2 0 0 0,-3-1 0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2-06T00:46:18.684"/>
    </inkml:context>
    <inkml:brush xml:id="br0">
      <inkml:brushProperty name="width" value="0.1" units="cm"/>
      <inkml:brushProperty name="height" value="0.1" units="cm"/>
      <inkml:brushProperty name="color" value="#33CCFF"/>
    </inkml:brush>
  </inkml:definitions>
  <inkml:trace contextRef="#ctx0" brushRef="#br0">22766 9596 16383 0 0,'5'0'0'0'0,"1"5"0"0"0,4 1 0 0 0,5-1 0 0 0,0 5 0 0 0,-3 3 0 0 0,2 1 0 0 0,2-2 0 0 0,-1 0 0 0 0,1 0 0 0 0,3-4 0 0 0,-3 3 0 0 0,2-2 0 0 0,1-1 0 0 0,-2 1 0 0 0,-4 5 0 0 0,0-1 0 0 0,3-2 0 0 0,2 1 0 0 0,4-1 0 0 0,-3 2 0 0 0,1-1 0 0 0,0-3 0 0 0,-2 2 0 0 0,0-2 0 0 0,-3 4 0 0 0,0-2 0 0 0,2-2 0 0 0,4 1 0 0 0,1 5 0 0 0,2-2 0 0 0,2 3 0 0 0,1 2 0 0 0,-1-1 0 0 0,2-4 0 0 0,-1 0 0 0 0,-1-1 0 0 0,1 1 0 0 0,0-2 0 0 0,0-2 0 0 0,-1 1 0 0 0,1 5 0 0 0,-1-2 0 0 0,1 2 0 0 0,-1-1 0 0 0,-4 1 0 0 0,-1-2 0 0 0,0-3 0 0 0,1-3 0 0 0,-4 1 0 0 0,1 0 0 0 0,-4 3 0 0 0,0-1 0 0 0,3-1 0 0 0,2-3 0 0 0,2 2 0 0 0,3 0 0 0 0,0-1 0 0 0,2 2 0 0 0,0 0 0 0 0,0 3 0 0 0,0-1 0 0 0,0-2 0 0 0,-5 2 0 0 0,-1-1 0 0 0,-5 2 0 0 0,-9 0 0 0 0,-10-3 0 0 0,-6 1 0 0 0,-4 0 0 0 0,-6-2 0 0 0,2 2 0 0 0,-2-1 0 0 0,2 3 0 0 0,1-1 0 0 0,2 2 0 0 0,-1 0 0 0 0,-2-4 0 0 0,1 3 0 0 0,-1-2 0 0 0,-1-3 0 0 0,1 3 0 0 0,4 4 0 0 0,0-1 0 0 0,-2-2 0 0 0,0 1 0 0 0,0-1 0 0 0,1 2 0 0 0,-1-1 0 0 0,-2-3 0 0 0,1 2 0 0 0,-1 3 0 0 0,-2-1 0 0 0,2 3 0 0 0,0-2 0 0 0,-2 1 0 0 0,-2-2 0 0 0,2 2 0 0 0,0-3 0 0 0,3 2 0 0 0,0-1 0 0 0,-2-4 0 0 0,3 2 0 0 0,-2-1 0 0 0,3 2 0 0 0,-1-1 0 0 0,-3-2 0 0 0,3 2 0 0 0,-2-2 0 0 0,-2 4 0 0 0,3 2 0 0 0,-2 0 0 0 0,-1 2 0 0 0,-2-3 0 0 0,2 2 0 0 0,0-3 0 0 0,3 2 0 0 0,5 2 0 0 0,-1-2 0 0 0,2 2 0 0 0,2-3 0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4"/>
    </inkml:context>
    <inkml:brush xml:id="br0">
      <inkml:brushProperty name="width" value="0.06" units="cm"/>
      <inkml:brushProperty name="height" value="0.06" units="cm"/>
      <inkml:brushProperty name="color" value="#6ABF4B"/>
    </inkml:brush>
  </inkml:definitions>
  <inkml:trace contextRef="#ctx0" brushRef="#br0">550 147 6633,'-2'-2'2609,"0"0"-1620,2-1-179,0 1-361,1-3-89,2 0-90,0-1 90,1-1 0,-1 1-1,0 2-89,-1-1 630,-3-6-540,0 4 89,-4-10-179,2 10 90,-3-6-90,1 6 90,-4-4-180,2 5-1,-4 0 1,3 3 180,-5 0-270,2 1 180,-7-1-180,7 1 0,-3 0 0,4 2 0,-1 0 90,0 1-90,-1 0-1,0 2 91,-9 3-90,5 0 0,-6 2 0,7-1 0,-5 4 0,4-2 0,-9 7-90,10-5 180,-9 7-180,10-6 180,-11 9-180,10-8 90,-11 12 0,10-9-90,-3 6 0,6-6 180,-4 9-180,5-5 90,-6 15 0,8-14 0,-4 18-90,8-15 0,0 17-90,6-17 90,5 16 0,1-18 0,9 13 0,-3-16 0,6 5 0,-4-10 0,11 5 0,-6-7 0,20 3 0,-15-9 0,23-4 0,-17-6 0,24-12 0,-21 1 0,11-9 0,-15 3-90,22-24 90,-20 16 0,15-19 0,-26 23 0,0-11 0,-7 9 90,1-19-90,-10 21 90,-6-19-1,-2 20 271,-12-17-180,2 19 0,-8-5 0,2 11 270,-24-5-360,16 8-90,-16-3 90,24 10-90,1 2-90,3 1 90,3 2-90,3 0 0,3 1-180,4 0-899,-1 2 449,2 0-1889,5 6 91,0-4-1260,5 6 2159,6-5-1169,15 0 2788,4-4 0,7-2 0,-8-5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5"/>
    </inkml:context>
    <inkml:brush xml:id="br0">
      <inkml:brushProperty name="width" value="0.06" units="cm"/>
      <inkml:brushProperty name="height" value="0.06" units="cm"/>
      <inkml:brushProperty name="color" value="#6ABF4B"/>
    </inkml:brush>
  </inkml:definitions>
  <inkml:trace contextRef="#ctx0" brushRef="#br0">308 77 7623,'6'-5'3418,"-1"1"-2339,1-1-269,-2 0-181,0 0-179,-2 0 0,0 1-1,-2 0 91,0-2-90,-1 2-90,-1-2-90,-2 3-1,-2-1 1,0 0-90,-1 1 0,0 0 0,-2 0 0,-1 1-90,-1 1 90,0 0-90,-1 2 90,-1 2-91,-1 0 1,0 2 0,-2 1 90,0 1-90,1 1 0,-2 2 0,2 1 0,0 2 0,0 2 0,1 2-90,1 2 90,0 1 0,2 2 0,-8 22 0,8-14-90,-3 15 90,10-21-90,2 0 0,3 1 90,2 0-90,3 0 0,3-1 0,2 0 0,4-1 0,4-2 0,3-1 0,18 1 0,-6-7 0,14 0 0,-12-10 0,32-11 0,-26-2 0,23-7 0,-35 1 90,9-11-90,-11 5 0,12-21 0,-21 15 0,6-21 90,-16 19 0,-3-20 89,-8 20 1,-6-8 0,-3 11 180,-13-8-90,3 9 0,-24-12-90,16 20-1,-21-5-179,23 13 0,-13-2 0,21 7 0,-2-2 0,9 2-179,-2 0-1,6 1-90,-2 0-90,6 3-899,3 0 269,-2 0-3237,0 2 2248,1-1-1619,-2 5 1979,3-5 1619,0 8 0,2-8 0,1 4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6"/>
    </inkml:context>
    <inkml:brush xml:id="br0">
      <inkml:brushProperty name="width" value="0.06" units="cm"/>
      <inkml:brushProperty name="height" value="0.06" units="cm"/>
      <inkml:brushProperty name="color" value="#6ABF4B"/>
    </inkml:brush>
  </inkml:definitions>
  <inkml:trace contextRef="#ctx0" brushRef="#br0">43 120 6273,'-13'2'3329,"3"-1"-2160,2 0 90,5-1-90,-1-2-719,2 0-90,4-3 0,1 0 90,2-1-1,1 0 91,1 0-90,0 0-90,0 1-1,0 1-89,0 1-90,-1 2 0,1 1 0,-1 2-90,2 2 90,2 8-90,-5-4 90,1 9-91,-6-9-89,-3 1 90,-2-3-90,-1-2 0,0 0 0,-1-1 0,-1-1 0,0-3 0,0-2 0,-3-7-90,4 0 90,-1-12-89,6 7 89,6-11 0,1 12-90,4-1 90,0 7 0,0 2 90,1 2-90,-1 3 89,-1 2 1,0 2 90,-1 4 90,0 8-180,-1-3 90,-3 13-90,-4-11 0,-6 7-90,-2-11 0,-3 2 0,2-6 0,1-2 0,-1-2 0,2-3-90,1-2 90,1-3 0,1-2-180,3-7 180,3 2-90,7-10 0,0 10 90,12-8 0,-6 12 0,5-2 90,-5 8 90,0 4-90,-4 2 180,-4 11-180,-6-3 0,-9 11-90,-1-8 90,-12 8-90,7-10 0,-11 3 0,11-10-90,-5-2 90,12-6-90,0-3 90,6-4-180,11-16 180,-1 8-90,8-10 90,-2 14 0,8 0 90,-5 4 90,10 2-90,-15 9 180,-1 11-91,-12 1 91,-11 18-180,-2-11 0,-6 6 0,4-11 0,-11 2-90,11-10 0,-7 0 0,15-10-90,2-10 90,3 0-270,6-15 0,3 9-539,13-15 89,-5 17-449,6-3-810,-7 12-3778,1 7 4048,-2 1 1709,7 7 0,-4-3 0,6 2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7"/>
    </inkml:context>
    <inkml:brush xml:id="br0">
      <inkml:brushProperty name="width" value="0.06" units="cm"/>
      <inkml:brushProperty name="height" value="0.06" units="cm"/>
      <inkml:brushProperty name="color" value="#6ABF4B"/>
    </inkml:brush>
  </inkml:definitions>
  <inkml:trace contextRef="#ctx0" brushRef="#br0">87 143 6453,'-11'-1'4048,"1"-2"-2609,4-3 90,1 0-90,2-1-809,0 0-180,2-1-90,5 0-90,3-1-1,3-2 361,8-3-450,-3 4 360,11-2-361,-13 9 91,4 7-180,-11 5 90,-4 17-90,-5-5-90,-10 16 0,2-14 90,-6 3-90,5-10 0,-7-1 0,5-7 0,-8-4 0,10-8 90,-4-12 0,9 1 0,4-16 0,6 12 90,11-10-90,-1 15 0,6-3 90,-5 11-90,0 1 89,-1 4-89,-1 3 0,-1 3 90,-2 2-90,-1 3 90,-3 6-90,-3-3-90,-2 2 90,-4-6-90,-2-1 90,-2-2-90,-2-2 0,-1-1-90,-8-4 90,5-1 0,-5-4-90,8-1 90,1-3-90,3-2 90,3-1-90,3-2 0,4-1 90,1-1-90,9-5 0,-2 7 90,9-5 0,-7 13 0,4 2 90,-9 8 0,-2 11 0,-6-1 0,-3 9 0,-4-5-90,-3 2 90,-2-2-90,-1 0 90,-7 1-90,6-7 0,-7 1 0,10-10-90,1-8 0,7-2 90,6-15-90,3 5 90,5-7 0,1 7 0,4-3 0,-5 8 0,1 1-90,-8 8-450,-4 8 1,-2 1-1620,-4 9-450,2-6-1438,-5 5 2248,3-7-1259,-2 3 3058,4-5 0,1 0 0,3-4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8"/>
    </inkml:context>
    <inkml:brush xml:id="br0">
      <inkml:brushProperty name="width" value="0.06" units="cm"/>
      <inkml:brushProperty name="height" value="0.06" units="cm"/>
      <inkml:brushProperty name="color" value="#6ABF4B"/>
    </inkml:brush>
  </inkml:definitions>
  <inkml:trace contextRef="#ctx0" brushRef="#br0">267 165 6183,'-6'3'3508,"1"-2"-2158,5-6-1,-1 2-180,1-4-629,0 7-90,-1-3-91,-1 2-89,1 0-90,-1-1 90,0 1 0,1 0-90,-4 1 0,1 1 0,-2 1 0,0 1-1,1 0 1,-1 2 0,0 0 0,-1 1 0,0 0 0,-1 1 0,0 1 0,-1 0-90,1 1 90,-2 1-91,1 0 271,-8 11-270,6-7-90,-6 7 90,9-8 0,1-1 0,-1 1 0,2-1 0,-1 1-90,1 1 90,0-1 0,1 0-90,0 0 90,0 1 0,-2 6 0,2-5 0,-4 13-90,5-12 0,-1 12 0,3-10 90,0 12-90,3-12 90,1 14-90,0-13 179,4 13-179,-2-13 180,3 14-180,-1-12 90,1 5 0,0-8 0,4 8-90,-1-5 90,12 12 0,-7-14 0,16 12-90,-11-14 180,17 8-90,-13-12-90,7 4 90,-10-7-90,13 5 90,-7-4-90,25 6 0,-17-9 0,32 2 0,-24-6 0,36-3 0,-30-1 0,14-4 0,-20-1 0,33-9 0,-29 3 0,26-8 0,-36 5 90,16-10-90,-13 5 0,24-15 0,-29 13 0,18-13 90,-24 13-90,18-15 90,-21 14 0,13-17-90,-17 15 90,3-7-1,-11 10-89,0-10 90,-6 6-90,-1-19 90,-8 17-90,-5-21 0,-2 20 90,-8-19-90,4 20 0,-12-19 0,8 18 0,-5-9 0,4 10 0,-7-10 0,6 9 90,-14-15-90,15 20 90,-12-10-90,14 16 0,-8-6 0,11 11 0,-5-5-180,9 8 0,-1 1-179,5 4-1170,3 2 539,0 1-3238,-2 3 2160,2-1-1710,-3 6 2159,4-6 1619,0 11 0,0-10 0,2 4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9"/>
    </inkml:context>
    <inkml:brush xml:id="br0">
      <inkml:brushProperty name="width" value="0.06" units="cm"/>
      <inkml:brushProperty name="height" value="0.06" units="cm"/>
      <inkml:brushProperty name="color" value="#6ABF4B"/>
    </inkml:brush>
  </inkml:definitions>
  <inkml:trace contextRef="#ctx0" brushRef="#br0">12 81 6273,'-6'0'3778,"2"-1"-2429,3 0 181,1-3-271,3 0-450,1-2-179,0 0-90,1 1-1,-1 0-89,1 0 0,-1 1 0,1 0-91,-3 3 1,4-1-90,-1 3 0,1 1 180,5 6-270,-2 0 89,8 12-179,-7-5 180,9 15-180,-8-12-90,3 8 90,-4-8-90,-1 0 90,0 0-90,1 0 0,1 0 90,6 5-90,-4-7 0,5 4 90,-6-9-90,-1-2 0,-1-2 0,0-2 90,-2-1-90,-1-2 0,-2-1 0,3-1 0,-2-1 0,4-2 0,-1-1 0,0-2 0,2-2 90,2-2-90,0-2 0,1-1 0,2-4 0,0 0 0,0-3 0,-1 0 0,0-2 0,5-9 0,-5 7 0,8-13 0,-11 17 0,6-7 0,-9 14 0,2-3 0,-6 8 0,0 1 0,-2 4-180,0 0-90,-1 1-719,1-1 89,-3 3-5126,-1-1 4137,-3 5 90,-3 1 180,-1 3 1619,-1-1 0,4-2 0,1-2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0"/>
    </inkml:context>
    <inkml:brush xml:id="br0">
      <inkml:brushProperty name="width" value="0.06" units="cm"/>
      <inkml:brushProperty name="height" value="0.06" units="cm"/>
      <inkml:brushProperty name="color" value="#6ABF4B"/>
    </inkml:brush>
  </inkml:definitions>
  <inkml:trace contextRef="#ctx0" brushRef="#br0">231 5 11490,'-2'-3'2249,"0"1"-1889,0 2 0,0 1 89,-2-1-89,2 1 90,-1 0-180,0 0 90,-1 2-90,-2 1-1,0 0 1,0 1 270,-6 8-450,4-3 180,-9 10-180,9-8 179,-6 10-179,5-8 90,-5 14-90,6-10 180,-8 17-180,6-13 0,-3 11 0,3-9 90,-2 13-90,3-8 0,-5 24 0,8-21 90,0 27-90,4-23 0,3 27-1,1-24 91,5 27-90,-2-28 0,5 10 0,-2-17 0,2-1-90,1-1 90,1-3 0,1 0-90,2-2 0,2 0 0,11 8 0,-5-9 0,18 14-90,-17-16-90,14 10-90,-17-15-89,3 3-181,-10-9-1619,2-2-359,-7-3-1350,0-2 2069,-3-5 1799,18-29 0,-5 8 0,14-25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1"/>
    </inkml:context>
    <inkml:brush xml:id="br0">
      <inkml:brushProperty name="width" value="0.06" units="cm"/>
      <inkml:brushProperty name="height" value="0.06" units="cm"/>
      <inkml:brushProperty name="color" value="#6ABF4B"/>
    </inkml:brush>
  </inkml:definitions>
  <inkml:trace contextRef="#ctx0" brushRef="#br0">13 20 6363,'-7'2'3958,"2"-3"-2429,10-2 0,1-2 0,4-1-719,-2 3-90,1 1-181,2 1 1,2 0-90,3 1-1,1 2-89,1 1-90,1 2 450,15 13-540,-12-5 179,17 16-179,-22-13 0,4 7-90,-9-4 90,0 1-90,-1 3 0,-2 2 0,-1 3 0,-1 1 0,0 1 0,2 16-90,-2-11 90,4 24-90,-6-24 90,1 22-90,-3-23 0,-1 22 0,-1-24 0,-1 20 0,-1-22 0,0 7 0,-1-13 0,-4 8 0,-1-10 90,-10 14-90,3-16 0,-13 14 0,9-15-90,-5 7 90,7-7 0,-6 12 0,8-12 0,-4 8 0,10-15-90,-1 1 0,2-3-630,-3 2 91,7-7-1530,-1-1-90,2-3-1979,0-1 2340,-3-4-1261,-1-9 3149,1 1 0,0-9 0,3 6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2"/>
    </inkml:context>
    <inkml:brush xml:id="br0">
      <inkml:brushProperty name="width" value="0.06" units="cm"/>
      <inkml:brushProperty name="height" value="0.06" units="cm"/>
      <inkml:brushProperty name="color" value="#6ABF4B"/>
    </inkml:brush>
  </inkml:definitions>
  <inkml:trace contextRef="#ctx0" brushRef="#br0">2 109 9152,'0'-5'3598,"1"2"1169,-1 3-4587,1 6-90,-2-2 0,2 6 0,-2-1 0,0-1 0,0 2 0,1 3-90,-1-1 90,1 7-90,1-7 89,-1 11 1,0-8 0,0 6-90,0-5 180,4 30-90,-1-23-90,4 23 90,-3-31-90,1 1 0,4 5 90,-1-5-90,3 3 0,-2-8-90,7 3 90,-3-6 0,10 2 90,-9-7-90,9-2 0,-9-4 0,8-6 0,-9-1 0,10-11-90,-10 5-90,10-16 90,-10 11-90,8-18 90,-9 14 1,3-9 89,-6 10-90,3-12 0,-4 8 90,3-17 0,-5 20 0,-2-14-90,-2 18 90,-1-4 0,0 10 90,1-8-90,-1 12 90,2-6-90,-3 14 179,2 0-89,-2 1 450,1 1-540,-1 5 90,-1-4-90,1 4 90,0-4-90,-1 1 90,0 0 0,-2 3 0,0 0 90,-3 3-180,1-1 180,-3 4-180,3-3 90,-4 8-90,3-6 90,-2 6 0,1-4-90,-1 2 89,0 0 1,-2 2 0,1 0-90,-1 0 90,1 0 0,1-1-90,0-1 0,1-1 90,-2 0-90,2-4 0,1 0 0,2-5 0,1-3 0,-1 0-90,-2-5 90,1 1-90,-3-6 90,3 2 0,-3-6 0,2 5 0,-3-4 0,3 5 0,-4-2 0,4 4 0,-3-1 0,3 3 0,-6-4-90,4 2 90,-8-3-90,6 5-269,-3-2 89,7 3-720,0 0 1,5 0-2789,0-2 1979,1 3-1619,0-8 1889,3-4 1529,12-11 0,0 0 0,9-1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2"/>
    </inkml:context>
    <inkml:brush xml:id="br0">
      <inkml:brushProperty name="width" value="0.06" units="cm"/>
      <inkml:brushProperty name="height" value="0.06" units="cm"/>
      <inkml:brushProperty name="color" value="#6ABF4B"/>
    </inkml:brush>
  </inkml:definitions>
  <inkml:trace contextRef="#ctx0" brushRef="#br0">2 109 9152,'0'-5'3598,"1"2"1169,-1 3-4587,1 6-90,-2-2 0,2 6 0,-2-1 0,0-1 0,0 2 0,1 3-90,-1-1 90,1 7-90,1-7 89,-1 11 1,0-8 0,0 6-90,0-5 180,4 30-90,-1-23-90,4 23 90,-3-31-90,1 1 0,4 5 90,-1-5-90,3 3 0,-2-8-90,7 3 90,-3-6 0,10 2 90,-9-7-90,9-2 0,-9-4 0,8-6 0,-9-1 0,10-11-90,-10 5-90,10-16 90,-10 11-90,8-18 90,-9 14 1,3-9 89,-6 10-90,3-12 0,-4 8 90,3-17 0,-5 20 0,-2-14-90,-2 18 90,-1-4 0,0 10 90,1-8-90,-1 12 90,2-6-90,-3 14 179,2 0-89,-2 1 450,1 1-540,-1 5 90,-1-4-90,1 4 90,0-4-90,-1 1 90,0 0 0,-2 3 0,0 0 90,-3 3-180,1-1 180,-3 4-180,3-3 90,-4 8-90,3-6 90,-2 6 0,1-4-90,-1 2 89,0 0 1,-2 2 0,1 0-90,-1 0 90,1 0 0,1-1-90,0-1 0,1-1 90,-2 0-90,2-4 0,1 0 0,2-5 0,1-3 0,-1 0-90,-2-5 90,1 1-90,-3-6 90,3 2 0,-3-6 0,2 5 0,-3-4 0,3 5 0,-4-2 0,4 4 0,-3-1 0,3 3 0,-6-4-90,4 2 90,-8-3-90,6 5-269,-3-2 89,7 3-720,0 0 1,5 0-2789,0-2 1979,1 3-1619,0-8 1889,3-4 1529,12-11 0,0 0 0,9-1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8"/>
    </inkml:context>
    <inkml:brush xml:id="br0">
      <inkml:brushProperty name="width" value="0.06" units="cm"/>
      <inkml:brushProperty name="height" value="0.06" units="cm"/>
      <inkml:brushProperty name="color" value="#6ABF4B"/>
    </inkml:brush>
  </inkml:definitions>
  <inkml:trace contextRef="#ctx0" brushRef="#br0">13 53 14099,'-4'4'1709,"-1"0"-1259,4 0-1,-1 0-89,2 0-90,-1-1 0,1 3 0,0 0-90,0 3-90,0-1 90,1 2-91,0 7 1,1-4 180,4 18-270,-2-12 90,2 8 0,-2-10 0,2 9 0,-2-7-90,5 13 0,-4-15 90,5 11-90,-4-14-90,5 7 90,-4-11 0,9 5 0,-6-9 0,5 1 0,-4-6 0,1 0 0,1-2 0,0-2 90,13-10-90,-10 3 0,10-9-90,-14 5 90,6-7 0,-5 3-90,7-13 0,-10 11-90,6-14 90,-7 12 90,1-5-90,-5 7-90,2-4 91,-3 6 89,2-9-90,-4 13 90,0-6 0,-1 10-90,-1-3 90,-1 5-90,0 0 0,1 3 0,0 2 0,0-1 0,0 2 0,0-2 0,0-2 90,0 4 0,0-3 90,0 4-90,0-2 90,-1 2-90,0-2 90,-1 2 90,0 0-90,0 1 0,0 0 90,-2 1 179,1 2-269,0-1 90,-1 5 0,2-2 270,-6 13-360,3-7 90,-6 15-90,6-12 90,-5 10-91,5-9 91,-6 10-90,5-11 0,-2 2 0,1-6 90,-2 1-180,1-3 90,-4 4-90,6-8 0,-3 2 0,6-5 0,-2 1 0,-1-2 0,1-1 0,-2 0 0,0-1 0,1-1 0,-1 0 0,0-1 0,1 1 0,-3-4 0,2 1-180,-4-8 90,4 5-180,-5-8 1,4 6-181,-5-4 90,6 7-719,-3-2 269,5 5-359,1 1-810,3 2-1439,1-1 1799,3-2 1619,3-6 0,-1 4 0,0-1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9"/>
    </inkml:context>
    <inkml:brush xml:id="br0">
      <inkml:brushProperty name="width" value="0.06" units="cm"/>
      <inkml:brushProperty name="height" value="0.06" units="cm"/>
      <inkml:brushProperty name="color" value="#6ABF4B"/>
    </inkml:brush>
  </inkml:definitions>
  <inkml:trace contextRef="#ctx0" brushRef="#br0">22 22 6453,'-6'1'3868,"0"0"-2699,1 1-359,1 0-4342,3-2 5961,1 0-1120,0 2-859,1 0-1,0 2-179,2-1 0,2 0 0,8 1 3212,-2-3-3392,14-1-90,-8-2 0,16-3 0,-12 1 0,15-4-90,13-2 90,-18 3 0,10-1 0,-31 6 0,-3 2-90,3-1 90,-4 2 0,2 0 0,-2 2-90,0 0 90,-2 1 0,1 0 0,-3-2 0,0 0 0,1 0 0,-1-1 0,0 0 0,-1 0 0,-3 2 0,1-2 0,-5 3 0,0-1 90,-3 1-90,-1 0 90,-3 1-90,-1 0 90,-2 0 0,0 2 0,-2-1 90,-8 5-90,8-3-90,-5 3 90,10-3 89,-3 2-89,4-4 0,-3 5 0,9-7-90,-1 2 90,5-5-90,2 2 0,3-2 0,6 3 0,0-3-90,10 1 90,-6-2-180,11-1 90,-8 0-89,14-2 89,-11 0-90,6-1 180,-8 2-90,6 1 90,-10 1 0,3 2 0,-12 2 0,-3 1 0,1 3 90,-3 1-90,-1-1 0,-2 2 90,-1-4 90,-4 3-91,1-3 1,-4 1 90,0-2 0,-10 3 0,3-2 0,-19 4-180,15-4 90,-9 2-90,11-3-90,-7 1-90,16-4-270,-6 1 91,17-3-721,2-2 181,2 0-2249,1-3 1528,-1 3 1,-1 0 300,-2 2 0,0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0"/>
    </inkml:context>
    <inkml:brush xml:id="br0">
      <inkml:brushProperty name="width" value="0.06" units="cm"/>
      <inkml:brushProperty name="height" value="0.06" units="cm"/>
      <inkml:brushProperty name="color" value="#6ABF4B"/>
    </inkml:brush>
  </inkml:definitions>
  <inkml:trace contextRef="#ctx0" brushRef="#br0">339 11 6813,'-4'3'2968,"3"-2"-1798,-1 0 2158,2-1-2878,0-3-91,-1 1 1,0-2-90,-4 1 0,-1 1 0,-2 1-90,-1 0 89,0 1-179,-2 0 90,-1 1-90,0-1 90,-1 1-180,0-1 90,0 1 0,1-1 0,0 0 0,0-1 90,-6 1-90,3 0 90,-11 2-180,10-1 90,-10 3 0,13-1-90,-3 0 0,8 0 0,2-2 0,0 1 0,3 0 90,-1 0-90,1 0 0,1 0 89,0-1 1,1 2-90,1-3 90,-1 3 0,1-1 0,0 2 0,1 1 0,0-1 90,3 2-90,-1-2 0,4 2 0,-2-2 0,3 1 0,-2-1 0,3 2-90,-2-2 0,3 0 0,-1-3 0,7 0 0,-2-2-90,12 0 90,-10 0 0,9 0 0,-11 2 0,3 0 90,-10 0-180,2 2 90,-7-2 0,0 0-90,-2-1 90,0 3 0,-2 0 0,-1 2 0,-2-1 0,-2 1 0,-1 0 0,-7 2 0,3-1 0,-11 6 0,9-5-90,-11 7 90,11-6 0,-5 4 0,7-2 0,-4 4 0,4-4 0,-5 7 0,9-9 90,-4 6-90,7-7 180,0 5-90,4-4 180,4 4-1,1-3 91,9 4-180,-2-4-90,5 1 90,0-3 0,13 2-180,-6-3 90,20 3-90,-16-6 0,6 1 0,-12-4-90,-2 1 0,-2-2-90,-2 0-180,-3-1-179,-2-1-1,-4 0-1259,1-3 180,-3 1-2519,1-2 2339,-1-2-2428,7-10 4227,-1 1 0,3-6 0,-3 9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1"/>
    </inkml:context>
    <inkml:brush xml:id="br0">
      <inkml:brushProperty name="width" value="0.06" units="cm"/>
      <inkml:brushProperty name="height" value="0.06" units="cm"/>
      <inkml:brushProperty name="color" value="#6ABF4B"/>
    </inkml:brush>
  </inkml:definitions>
  <inkml:trace contextRef="#ctx0" brushRef="#br0">23 567 6273,'-12'11'3239,"6"-1"-2070,2-4 0,4-2-179,-1-2-361,1-2-359,4-1 0,0 0-90,3-1 180,0-2-180,0-1 89,-1 0 1,1-3 90,7-4-270,-2 0 180,12-10-180,-9 8 90,11-10-90,-12 9 90,7-7-1,-10 9 1,2-5-90,-7 9 0,0-5 0,-3 7-90,0-3 0,-2 3 90,2-3-90,0 3 90,1-6-90,-1 5 180,1-7-90,-2 6 90,0-6-180,-1 5 180,0-6-180,-1 6 90,0-5 0,0 6-90,0-2 90,0 4 0,0-3-1,0 1 1,-1-5 0,0 4 0,0 0 0,0 4-90,1-1 90,-1 0 0,1 0-90,0-1 180,0-1-180,0 1 90,-1-2-90,0 4 90,-2-2 0,1 3 0,-3-1-90,1 5 90,-2-1-90,2 1 0,-2 0-90,2-1-450,0 0 0,3 1-1798,1-3 89,0 1-1259,1 0 1889,1-5-1169,4-5 2788,1 0 0,3-4 0,-2 8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2"/>
    </inkml:context>
    <inkml:brush xml:id="br0">
      <inkml:brushProperty name="width" value="0.06" units="cm"/>
      <inkml:brushProperty name="height" value="0.06" units="cm"/>
      <inkml:brushProperty name="color" value="#6ABF4B"/>
    </inkml:brush>
  </inkml:definitions>
  <inkml:trace contextRef="#ctx0" brushRef="#br0">153 2278 6723,'-2'6'3058,"0"-1"-1888,2-3-1,-1 1-449,1-3-91,-1 3-179,0-2 90,-1 1-1,0-1-89,-1 0-90,3-1-180,-4 1 0,2-1 90,-5-3-180,1 0-90,-2-4 0,4 1 179,-1-5-89,2 1 180,-3-10-90,3 6 0,-3-6 0,1 3 0,-1-2-90,-1-1 90,0-1-90,0-2-90,-2-10 0,3 6 0,-2-21 0,5 18 0,-1-11 0,2 13 0,0-2 0,-1 3 0,0 0 90,0 1-90,0 2 0,0 0 0,1-7 0,1 8 0,1-15 0,3 16-90,5-17 90,-2 16 0,4-7 0,-2 9 0,0 2 0,1 0 0,0 1 0,0 1 0,1 1 0,1 1 0,1 1 90,1 0-90,0-1 0,11-8 0,-5 5 0,7-7 90,-7 6-90,1 1 0,0-1 0,0 1 0,-2 0 0,0 1 0,-2-1 0,5-6 0,-5 5 0,8-12 0,-11 13 0,8-14 0,-9 12 0,8-14 89,-10 13-89,7-16 0,-9 15 90,3-16-90,-6 16 0,-1-7 0,-2 9 0,0-10 0,0 8 90,2-16 0,-2 16 0,1-14-90,-1 16 180,-1-11-180,-1 14 90,-1-4-90,0 8 90,-3-14 0,1 9-90,-2-10 90,2 12 0,-3-7 0,0 7 0,-4-11 0,2 12 90,-7-11-180,4 10 180,-9-14-90,7 10-1,-5-6 1,6 8 90,-11-15-90,10 13-90,-7-10 0,13 17 0,2-2-90,1 3-90,2-6 1,1 10-541,2-7 0,-1 10-2698,1-4 1260,-1 6-1440,1 1 1978,-2-6 1620,4-8 0,2-4 0,4-6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3"/>
    </inkml:context>
    <inkml:brush xml:id="br0">
      <inkml:brushProperty name="width" value="0.06" units="cm"/>
      <inkml:brushProperty name="height" value="0.06" units="cm"/>
      <inkml:brushProperty name="color" value="#E2231A"/>
    </inkml:brush>
  </inkml:definitions>
  <inkml:trace contextRef="#ctx0" brushRef="#br0">740 142 6183,'-5'-6'3329,"1"1"-2070,6 0 0,-2 2-179,3-5-721,-5 2 1,-1-1 0,0 0-90,1 0 90,-2 1-1,2-1 1,-3 0-90,0 0 629,-13-8-539,5 6-180,-10-5 90,7 7-90,-1 1 0,-2 1 0,-1 2 0,-2 2-90,-1 0-1,0 2 1,-1 1 0,-1 0 0,-1 2 90,-13 4-90,9 0 90,-22 8-180,22-4 180,-18 12-180,21-8 90,-17 16 0,19-10 0,-15 20-90,17-14 90,-5 10 0,11-11 90,-2 25-180,10-18 0,-1 18 90,11-23-90,2 0 90,3 0-90,17 29 89,-5-22-89,27 33 0,-15-39 0,13 8 0,-8-15 0,3-1 0,4-2 0,1-1 0,22 2 0,-14-7-89,37-2-1,-36-12 90,34-13-90,-38-2 90,26-21 0,-36 11-90,8-12 90,-20 10 0,4-15 0,-9 9 90,4-25-90,-17 23 0,-8-27 90,-8 23 179,-22-28-89,5 27 180,-29-24-180,17 29 180,-30-15-270,26 26 0,-10-5 0,18 13-90,-7-2 0,13 6-270,-7-5 0,21 9-809,0-1 449,10 4-1889,3-2-89,0 5-2789,2-2 3778,4 2 360,0 0 1259,12-5 0,-5 1 0,4-3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2-05T23:28:21.746"/>
    </inkml:context>
    <inkml:brush xml:id="br0">
      <inkml:brushProperty name="width" value="0.1" units="cm"/>
      <inkml:brushProperty name="height" value="0.1" units="cm"/>
      <inkml:brushProperty name="color" value="#00A0D7"/>
    </inkml:brush>
  </inkml:definitions>
  <inkml:trace contextRef="#ctx0" brushRef="#br0">21358 6301 16383 0 0,'4'1'0'0'0,"1"2"0"0"0,-1 7 0 0 0,5 0 0 0 0,3 4 0 0 0,6-1 0 0 0,3-3 0 0 0,-1 2 0 0 0,4-1 0 0 0,3 1 0 0 0,1 4 0 0 0,0-1 0 0 0,0 1 0 0 0,0-2 0 0 0,-1 1 0 0 0,0-2 0 0 0,-1-3 0 0 0,-4 1 0 0 0,-2-1 0 0 0,1-3 0 0 0,5 3 0 0 0,3 3 0 0 0,0 0 0 0 0,1 2 0 0 0,3-2 0 0 0,1-2 0 0 0,-1-4 0 0 0,-2 2 0 0 0,4-1 0 0 0,3-2 0 0 0,1 3 0 0 0,2 4 0 0 0,3 4 0 0 0,-2 0 0 0 0,2 1 0 0 0,1-3 0 0 0,3-3 0 0 0,-3 0 0 0 0,0-2 0 0 0,1-2 0 0 0,2 1 0 0 0,1 0 0 0 0,2 2 0 0 0,0 0 0 0 0,-3 2 0 0 0,-1-1 0 0 0,0-2 0 0 0,-4-4 0 0 0,-4-2 0 0 0,-4 3 0 0 0,-5-1 0 0 0,-1 0 0 0 0,-3-2 0 0 0,0-1 0 0 0,-1-2 0 0 0,0 0 0 0 0,1-1 0 0 0,-1 0 0 0 0,1-1 0 0 0,-1 1 0 0 0,1 0 0 0 0,0 0 0 0 0,0 0 0 0 0,5-1 0 0 0,6-3 0 0 0,0-2 0 0 0,4 0 0 0 0,-1 2 0 0 0,-3-4 0 0 0,-3 0 0 0 0,1 2 0 0 0,-1 1 0 0 0,-1-3 0 0 0,-2 0 0 0 0,-2 2 0 0 0,-2-3 0 0 0,4-5 0 0 0,1 1 0 0 0,0-2 0 0 0,2-4 0 0 0,1 3 0 0 0,-1 3 0 0 0,-3 0 0 0 0,-1 1 0 0 0,-2 4 0 0 0,-1-2 0 0 0,-1 1 0 0 0,5-2 0 0 0,0-5 0 0 0,1 2 0 0 0,-2-2 0 0 0,4 2 0 0 0,0 3 0 0 0,-2-1 0 0 0,4-2 0 0 0,-1 0 0 0 0,3-1 0 0 0,4-3 0 0 0,-1 2 0 0 0,2-1 0 0 0,2-2 0 0 0,-2 2 0 0 0,0 0 0 0 0,-2-2 0 0 0,1 2 0 0 0,1 0 0 0 0,-1-2 0 0 0,0 3 0 0 0,-1-1 0 0 0,-5 2 0 0 0,-3 5 0 0 0,-3 3 0 0 0,-2 3 0 0 0,-6-2 0 0 0,-6-5 0 0 0,-2 0 0 0 0,1 2 0 0 0,3 2 0 0 0,2-2 0 0 0,3 1 0 0 0,1 1 0 0 0,-2-2 0 0 0,-2 0 0 0 0,1 2 0 0 0,1 1 0 0 0,1 3 0 0 0,-3-3 0 0 0,0-1 0 0 0,0-3 0 0 0,2 0 0 0 0,-4-3 0 0 0,1 1 0 0 0,1 3 0 0 0,1 2 0 0 0,2-2 0 0 0,1 1 0 0 0,6 2 0 0 0,6 1 0 0 0,2 2 0 0 0,8 2 0 0 0,4 0 0 0 0,4 1 0 0 0,0 1 0 0 0,-4-1 0 0 0,-1 0 0 0 0,-5 1 0 0 0,-6-1 0 0 0,-6 0 0 0 0,-5 0 0 0 0,-2 0 0 0 0,-1 0 0 0 0,0 0 0 0 0,0 0 0 0 0,1 0 0 0 0,0 0 0 0 0,-1 0 0 0 0,0 0 0 0 0,0 0 0 0 0,1 0 0 0 0,0 0 0 0 0,0 0 0 0 0,1 0 0 0 0,0 0 0 0 0,0 0 0 0 0,-5 4 0 0 0,0 2 0 0 0,-1 0 0 0 0,6 3 0 0 0,7 5 0 0 0,8 4 0 0 0,4 3 0 0 0,5 3 0 0 0,2-2 0 0 0,1-2 0 0 0,0 2 0 0 0,-3-4 0 0 0,-3 0 0 0 0,1 1 0 0 0,0 1 0 0 0,6 3 0 0 0,-3 1 0 0 0,0-3 0 0 0,0-1 0 0 0,-4-4 0 0 0,-11 1 0 0 0,-6-4 0 0 0,-5-4 0 0 0,-5 2 0 0 0,-3-2 0 0 0,-4 2 0 0 0,0-1 0 0 0,3-2 0 0 0,2-2 0 0 0,-1 2 0 0 0,-4 4 0 0 0,0 5 0 0 0,-1 3 0 0 0,0-1 0 0 0,0 0 0 0 0,1 2 0 0 0,3 2 0 0 0,4-4 0 0 0,-3 0 0 0 0,6 1 0 0 0,3 6 0 0 0,6 7 0 0 0,2 8 0 0 0,4 0 0 0 0,0-1 0 0 0,-2-4 0 0 0,-7-4 0 0 0,-4-6 0 0 0,-6-4 0 0 0,-3-6 0 0 0,-3 0 0 0 0,-4 0 0 0 0,1-2 0 0 0,3-4 0 0 0,0 2 0 0 0,-3 2 0 0 0,-3 2 0 0 0,1 0 0 0 0,1 0 0 0 0,-3 2 0 0 0,-1 8 0 0 0,2 3 0 0 0,5 1 0 0 0,4 5 0 0 0,5 0 0 0 0,7 4 0 0 0,3-1 0 0 0,5 2 0 0 0,2-1 0 0 0,-2 1 0 0 0,-3-1 0 0 0,-2-3 0 0 0,-2-3 0 0 0,-6-3 0 0 0,-7-2 0 0 0,-1-6 0 0 0,-4-6 0 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2-05T23:28:21.747"/>
    </inkml:context>
    <inkml:brush xml:id="br0">
      <inkml:brushProperty name="width" value="0.1" units="cm"/>
      <inkml:brushProperty name="height" value="0.1" units="cm"/>
      <inkml:brushProperty name="color" value="#00A0D7"/>
    </inkml:brush>
  </inkml:definitions>
  <inkml:trace contextRef="#ctx0" brushRef="#br0">28850 7891 16383 0 0,'4'0'0'0'0,"5"0"0"0"0,5 0 0 0 0,6 4 0 0 0,2 2 0 0 0,4 0 0 0 0,0-2 0 0 0,1 0 0 0 0,-4 2 0 0 0,-2 1 0 0 0,0 4 0 0 0,1-1 0 0 0,2 3 0 0 0,0-1 0 0 0,-4 3 0 0 0,0-3 0 0 0,1-2 0 0 0,0-3 0 0 0,2-3 0 0 0,-3 2 0 0 0,-3 0 0 0 0,-4 1 0 0 0,0 0 0 0 0,2 3 0 0 0,3-1 0 0 0,-2 4 0 0 0,2-1 0 0 0,1-3 0 0 0,-2 2 0 0 0,-5-5 0 0 0,-3-6 0 0 0,-4-6 0 0 0,-2-7 0 0 0,-3-5 0 0 0,0-4 0 0 0,-1-3 0 0 0,1-1 0 0 0,-1-1 0 0 0,0-1 0 0 0,1 1 0 0 0,0 0 0 0 0,0 0 0 0 0,4 5 0 0 0,2 2 0 0 0,-1 0 0 0 0,0-2 0 0 0,-2-1 0 0 0,2 4 0 0 0,0 0 0 0 0,4 4 0 0 0,1 0 0 0 0,-3-2 0 0 0,4 2 0 0 0,3 4 0 0 0,-1-1 0 0 0,-2-3 0 0 0,1 1 0 0 0,-1 1 0 0 0,0-2 0 0 0,3-2 0 0 0,-1-2 0 0 0,-3 1 0 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2-05T23:28:23.777"/>
    </inkml:context>
    <inkml:brush xml:id="br0">
      <inkml:brushProperty name="width" value="0.1" units="cm"/>
      <inkml:brushProperty name="height" value="0.1" units="cm"/>
      <inkml:brushProperty name="color" value="#00A0D7"/>
    </inkml:brush>
  </inkml:definitions>
  <inkml:trace contextRef="#ctx0" brushRef="#br0">10288 1052 16383 0 0,'0'0'0'0'0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8"/>
    </inkml:context>
    <inkml:brush xml:id="br0">
      <inkml:brushProperty name="width" value="0.06" units="cm"/>
      <inkml:brushProperty name="height" value="0.06" units="cm"/>
      <inkml:brushProperty name="color" value="#6ABF4B"/>
    </inkml:brush>
  </inkml:definitions>
  <inkml:trace contextRef="#ctx0" brushRef="#br0">13 53 14099,'-4'4'1709,"-1"0"-1259,4 0-1,-1 0-89,2 0-90,-1-1 0,1 3 0,0 0-90,0 3-90,0-1 90,1 2-91,0 7 1,1-4 180,4 18-270,-2-12 90,2 8 0,-2-10 0,2 9 0,-2-7-90,5 13 0,-4-15 90,5 11-90,-4-14-90,5 7 90,-4-11 0,9 5 0,-6-9 0,5 1 0,-4-6 0,1 0 0,1-2 0,0-2 90,13-10-90,-10 3 0,10-9-90,-14 5 90,6-7 0,-5 3-90,7-13 0,-10 11-90,6-14 90,-7 12 90,1-5-90,-5 7-90,2-4 91,-3 6 89,2-9-90,-4 13 90,0-6 0,-1 10-90,-1-3 90,-1 5-90,0 0 0,1 3 0,0 2 0,0-1 0,0 2 0,0-2 0,0-2 90,0 4 0,0-3 90,0 4-90,0-2 90,-1 2-90,0-2 90,-1 2 90,0 0-90,0 1 0,0 0 90,-2 1 179,1 2-269,0-1 90,-1 5 0,2-2 270,-6 13-360,3-7 90,-6 15-90,6-12 90,-5 10-91,5-9 91,-6 10-90,5-11 0,-2 2 0,1-6 90,-2 1-180,1-3 90,-4 4-90,6-8 0,-3 2 0,6-5 0,-2 1 0,-1-2 0,1-1 0,-2 0 0,0-1 0,1-1 0,-1 0 0,0-1 0,1 1 0,-3-4 0,2 1-180,-4-8 90,4 5-180,-5-8 1,4 6-181,-5-4 90,6 7-719,-3-2 269,5 5-359,1 1-810,3 2-1439,1-1 1799,3-2 1619,3-6 0,-1 4 0,0-1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4"/>
    </inkml:context>
    <inkml:brush xml:id="br0">
      <inkml:brushProperty name="width" value="0.06" units="cm"/>
      <inkml:brushProperty name="height" value="0.06" units="cm"/>
      <inkml:brushProperty name="color" value="#6ABF4B"/>
    </inkml:brush>
  </inkml:definitions>
  <inkml:trace contextRef="#ctx0" brushRef="#br0">550 147 6633,'-2'-2'2609,"0"0"-1620,2-1-179,0 1-361,1-3-89,2 0-90,0-1 90,1-1 0,-1 1-1,0 2-89,-1-1 630,-3-6-540,0 4 89,-4-10-179,2 10 90,-3-6-90,1 6 90,-4-4-180,2 5-1,-4 0 1,3 3 180,-5 0-270,2 1 180,-7-1-180,7 1 0,-3 0 0,4 2 0,-1 0 90,0 1-90,-1 0-1,0 2 91,-9 3-90,5 0 0,-6 2 0,7-1 0,-5 4 0,4-2 0,-9 7-90,10-5 180,-9 7-180,10-6 180,-11 9-180,10-8 90,-11 12 0,10-9-90,-3 6 0,6-6 180,-4 9-180,5-5 90,-6 15 0,8-14 0,-4 18-90,8-15 0,0 17-90,6-17 90,5 16 0,1-18 0,9 13 0,-3-16 0,6 5 0,-4-10 0,11 5 0,-6-7 0,20 3 0,-15-9 0,23-4 0,-17-6 0,24-12 0,-21 1 0,11-9 0,-15 3-90,22-24 90,-20 16 0,15-19 0,-26 23 0,0-11 0,-7 9 90,1-19-90,-10 21 90,-6-19-1,-2 20 271,-12-17-180,2 19 0,-8-5 0,2 11 270,-24-5-360,16 8-90,-16-3 90,24 10-90,1 2-90,3 1 90,3 2-90,3 0 0,3 1-180,4 0-899,-1 2 449,2 0-1889,5 6 91,0-4-1260,5 6 2159,6-5-1169,15 0 2788,4-4 0,7-2 0,-8-5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5"/>
    </inkml:context>
    <inkml:brush xml:id="br0">
      <inkml:brushProperty name="width" value="0.06" units="cm"/>
      <inkml:brushProperty name="height" value="0.06" units="cm"/>
      <inkml:brushProperty name="color" value="#6ABF4B"/>
    </inkml:brush>
  </inkml:definitions>
  <inkml:trace contextRef="#ctx0" brushRef="#br0">308 77 7623,'6'-5'3418,"-1"1"-2339,1-1-269,-2 0-181,0 0-179,-2 0 0,0 1-1,-2 0 91,0-2-90,-1 2-90,-1-2-90,-2 3-1,-2-1 1,0 0-90,-1 1 0,0 0 0,-2 0 0,-1 1-90,-1 1 90,0 0-90,-1 2 90,-1 2-91,-1 0 1,0 2 0,-2 1 90,0 1-90,1 1 0,-2 2 0,2 1 0,0 2 0,0 2 0,1 2-90,1 2 90,0 1 0,2 2 0,-8 22 0,8-14-90,-3 15 90,10-21-90,2 0 0,3 1 90,2 0-90,3 0 0,3-1 0,2 0 0,4-1 0,4-2 0,3-1 0,18 1 0,-6-7 0,14 0 0,-12-10 0,32-11 0,-26-2 0,23-7 0,-35 1 90,9-11-90,-11 5 0,12-21 0,-21 15 0,6-21 90,-16 19 0,-3-20 89,-8 20 1,-6-8 0,-3 11 180,-13-8-90,3 9 0,-24-12-90,16 20-1,-21-5-179,23 13 0,-13-2 0,21 7 0,-2-2 0,9 2-179,-2 0-1,6 1-90,-2 0-90,6 3-899,3 0 269,-2 0-3237,0 2 2248,1-1-1619,-2 5 1979,3-5 1619,0 8 0,2-8 0,1 4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6"/>
    </inkml:context>
    <inkml:brush xml:id="br0">
      <inkml:brushProperty name="width" value="0.06" units="cm"/>
      <inkml:brushProperty name="height" value="0.06" units="cm"/>
      <inkml:brushProperty name="color" value="#6ABF4B"/>
    </inkml:brush>
  </inkml:definitions>
  <inkml:trace contextRef="#ctx0" brushRef="#br0">43 120 6273,'-13'2'3329,"3"-1"-2160,2 0 90,5-1-90,-1-2-719,2 0-90,4-3 0,1 0 90,2-1-1,1 0 91,1 0-90,0 0-90,0 1-1,0 1-89,0 1-90,-1 2 0,1 1 0,-1 2-90,2 2 90,2 8-90,-5-4 90,1 9-91,-6-9-89,-3 1 90,-2-3-90,-1-2 0,0 0 0,-1-1 0,-1-1 0,0-3 0,0-2 0,-3-7-90,4 0 90,-1-12-89,6 7 89,6-11 0,1 12-90,4-1 90,0 7 0,0 2 90,1 2-90,-1 3 89,-1 2 1,0 2 90,-1 4 90,0 8-180,-1-3 90,-3 13-90,-4-11 0,-6 7-90,-2-11 0,-3 2 0,2-6 0,1-2 0,-1-2 0,2-3-90,1-2 90,1-3 0,1-2-180,3-7 180,3 2-90,7-10 0,0 10 90,12-8 0,-6 12 0,5-2 90,-5 8 90,0 4-90,-4 2 180,-4 11-180,-6-3 0,-9 11-90,-1-8 90,-12 8-90,7-10 0,-11 3 0,11-10-90,-5-2 90,12-6-90,0-3 90,6-4-180,11-16 180,-1 8-90,8-10 90,-2 14 0,8 0 90,-5 4 90,10 2-90,-15 9 180,-1 11-91,-12 1 91,-11 18-180,-2-11 0,-6 6 0,4-11 0,-11 2-90,11-10 0,-7 0 0,15-10-90,2-10 90,3 0-270,6-15 0,3 9-539,13-15 89,-5 17-449,6-3-810,-7 12-3778,1 7 4048,-2 1 1709,7 7 0,-4-3 0,6 2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7"/>
    </inkml:context>
    <inkml:brush xml:id="br0">
      <inkml:brushProperty name="width" value="0.06" units="cm"/>
      <inkml:brushProperty name="height" value="0.06" units="cm"/>
      <inkml:brushProperty name="color" value="#6ABF4B"/>
    </inkml:brush>
  </inkml:definitions>
  <inkml:trace contextRef="#ctx0" brushRef="#br0">87 143 6453,'-11'-1'4048,"1"-2"-2609,4-3 90,1 0-90,2-1-809,0 0-180,2-1-90,5 0-90,3-1-1,3-2 361,8-3-450,-3 4 360,11-2-361,-13 9 91,4 7-180,-11 5 90,-4 17-90,-5-5-90,-10 16 0,2-14 90,-6 3-90,5-10 0,-7-1 0,5-7 0,-8-4 0,10-8 90,-4-12 0,9 1 0,4-16 0,6 12 90,11-10-90,-1 15 0,6-3 90,-5 11-90,0 1 89,-1 4-89,-1 3 0,-1 3 90,-2 2-90,-1 3 90,-3 6-90,-3-3-90,-2 2 90,-4-6-90,-2-1 90,-2-2-90,-2-2 0,-1-1-90,-8-4 90,5-1 0,-5-4-90,8-1 90,1-3-90,3-2 90,3-1-90,3-2 0,4-1 90,1-1-90,9-5 0,-2 7 90,9-5 0,-7 13 0,4 2 90,-9 8 0,-2 11 0,-6-1 0,-3 9 0,-4-5-90,-3 2 90,-2-2-90,-1 0 90,-7 1-90,6-7 0,-7 1 0,10-10-90,1-8 0,7-2 90,6-15-90,3 5 90,5-7 0,1 7 0,4-3 0,-5 8 0,1 1-90,-8 8-450,-4 8 1,-2 1-1620,-4 9-450,2-6-1438,-5 5 2248,3-7-1259,-2 3 3058,4-5 0,1 0 0,3-4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8"/>
    </inkml:context>
    <inkml:brush xml:id="br0">
      <inkml:brushProperty name="width" value="0.06" units="cm"/>
      <inkml:brushProperty name="height" value="0.06" units="cm"/>
      <inkml:brushProperty name="color" value="#6ABF4B"/>
    </inkml:brush>
  </inkml:definitions>
  <inkml:trace contextRef="#ctx0" brushRef="#br0">267 165 6183,'-6'3'3508,"1"-2"-2158,5-6-1,-1 2-180,1-4-629,0 7-90,-1-3-91,-1 2-89,1 0-90,-1-1 90,0 1 0,1 0-90,-4 1 0,1 1 0,-2 1 0,0 1-1,1 0 1,-1 2 0,0 0 0,-1 1 0,0 0 0,-1 1 0,0 1 0,-1 0-90,1 1 90,-2 1-91,1 0 271,-8 11-270,6-7-90,-6 7 90,9-8 0,1-1 0,-1 1 0,2-1 0,-1 1-90,1 1 90,0-1 0,1 0-90,0 0 90,0 1 0,-2 6 0,2-5 0,-4 13-90,5-12 0,-1 12 0,3-10 90,0 12-90,3-12 90,1 14-90,0-13 179,4 13-179,-2-13 180,3 14-180,-1-12 90,1 5 0,0-8 0,4 8-90,-1-5 90,12 12 0,-7-14 0,16 12-90,-11-14 180,17 8-90,-13-12-90,7 4 90,-10-7-90,13 5 90,-7-4-90,25 6 0,-17-9 0,32 2 0,-24-6 0,36-3 0,-30-1 0,14-4 0,-20-1 0,33-9 0,-29 3 0,26-8 0,-36 5 90,16-10-90,-13 5 0,24-15 0,-29 13 0,18-13 90,-24 13-90,18-15 90,-21 14 0,13-17-90,-17 15 90,3-7-1,-11 10-89,0-10 90,-6 6-90,-1-19 90,-8 17-90,-5-21 0,-2 20 90,-8-19-90,4 20 0,-12-19 0,8 18 0,-5-9 0,4 10 0,-7-10 0,6 9 90,-14-15-90,15 20 90,-12-10-90,14 16 0,-8-6 0,11 11 0,-5-5-180,9 8 0,-1 1-179,5 4-1170,3 2 539,0 1-3238,-2 3 2160,2-1-1710,-3 6 2159,4-6 1619,0 11 0,0-10 0,2 4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9"/>
    </inkml:context>
    <inkml:brush xml:id="br0">
      <inkml:brushProperty name="width" value="0.06" units="cm"/>
      <inkml:brushProperty name="height" value="0.06" units="cm"/>
      <inkml:brushProperty name="color" value="#6ABF4B"/>
    </inkml:brush>
  </inkml:definitions>
  <inkml:trace contextRef="#ctx0" brushRef="#br0">12 81 6273,'-6'0'3778,"2"-1"-2429,3 0 181,1-3-271,3 0-450,1-2-179,0 0-90,1 1-1,-1 0-89,1 0 0,-1 1 0,1 0-91,-3 3 1,4-1-90,-1 3 0,1 1 180,5 6-270,-2 0 89,8 12-179,-7-5 180,9 15-180,-8-12-90,3 8 90,-4-8-90,-1 0 90,0 0-90,1 0 0,1 0 90,6 5-90,-4-7 0,5 4 90,-6-9-90,-1-2 0,-1-2 0,0-2 90,-2-1-90,-1-2 0,-2-1 0,3-1 0,-2-1 0,4-2 0,-1-1 0,0-2 0,2-2 90,2-2-90,0-2 0,1-1 0,2-4 0,0 0 0,0-3 0,-1 0 0,0-2 0,5-9 0,-5 7 0,8-13 0,-11 17 0,6-7 0,-9 14 0,2-3 0,-6 8 0,0 1 0,-2 4-180,0 0-90,-1 1-719,1-1 89,-3 3-5126,-1-1 4137,-3 5 90,-3 1 180,-1 3 1619,-1-1 0,4-2 0,1-2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0"/>
    </inkml:context>
    <inkml:brush xml:id="br0">
      <inkml:brushProperty name="width" value="0.06" units="cm"/>
      <inkml:brushProperty name="height" value="0.06" units="cm"/>
      <inkml:brushProperty name="color" value="#6ABF4B"/>
    </inkml:brush>
  </inkml:definitions>
  <inkml:trace contextRef="#ctx0" brushRef="#br0">231 5 11490,'-2'-3'2249,"0"1"-1889,0 2 0,0 1 89,-2-1-89,2 1 90,-1 0-180,0 0 90,-1 2-90,-2 1-1,0 0 1,0 1 270,-6 8-450,4-3 180,-9 10-180,9-8 179,-6 10-179,5-8 90,-5 14-90,6-10 180,-8 17-180,6-13 0,-3 11 0,3-9 90,-2 13-90,3-8 0,-5 24 0,8-21 90,0 27-90,4-23 0,3 27-1,1-24 91,5 27-90,-2-28 0,5 10 0,-2-17 0,2-1-90,1-1 90,1-3 0,1 0-90,2-2 0,2 0 0,11 8 0,-5-9 0,18 14-90,-17-16-90,14 10-90,-17-15-89,3 3-181,-10-9-1619,2-2-359,-7-3-1350,0-2 2069,-3-5 1799,18-29 0,-5 8 0,14-25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1"/>
    </inkml:context>
    <inkml:brush xml:id="br0">
      <inkml:brushProperty name="width" value="0.06" units="cm"/>
      <inkml:brushProperty name="height" value="0.06" units="cm"/>
      <inkml:brushProperty name="color" value="#6ABF4B"/>
    </inkml:brush>
  </inkml:definitions>
  <inkml:trace contextRef="#ctx0" brushRef="#br0">13 20 6363,'-7'2'3958,"2"-3"-2429,10-2 0,1-2 0,4-1-719,-2 3-90,1 1-181,2 1 1,2 0-90,3 1-1,1 2-89,1 1-90,1 2 450,15 13-540,-12-5 179,17 16-179,-22-13 0,4 7-90,-9-4 90,0 1-90,-1 3 0,-2 2 0,-1 3 0,-1 1 0,0 1 0,2 16-90,-2-11 90,4 24-90,-6-24 90,1 22-90,-3-23 0,-1 22 0,-1-24 0,-1 20 0,-1-22 0,0 7 0,-1-13 0,-4 8 0,-1-10 90,-10 14-90,3-16 0,-13 14 0,9-15-90,-5 7 90,7-7 0,-6 12 0,8-12 0,-4 8 0,10-15-90,-1 1 0,2-3-630,-3 2 91,7-7-1530,-1-1-90,2-3-1979,0-1 2340,-3-4-1261,-1-9 3149,1 1 0,0-9 0,3 6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2"/>
    </inkml:context>
    <inkml:brush xml:id="br0">
      <inkml:brushProperty name="width" value="0.06" units="cm"/>
      <inkml:brushProperty name="height" value="0.06" units="cm"/>
      <inkml:brushProperty name="color" value="#6ABF4B"/>
    </inkml:brush>
  </inkml:definitions>
  <inkml:trace contextRef="#ctx0" brushRef="#br0">2 109 9152,'0'-5'3598,"1"2"1169,-1 3-4587,1 6-90,-2-2 0,2 6 0,-2-1 0,0-1 0,0 2 0,1 3-90,-1-1 90,1 7-90,1-7 89,-1 11 1,0-8 0,0 6-90,0-5 180,4 30-90,-1-23-90,4 23 90,-3-31-90,1 1 0,4 5 90,-1-5-90,3 3 0,-2-8-90,7 3 90,-3-6 0,10 2 90,-9-7-90,9-2 0,-9-4 0,8-6 0,-9-1 0,10-11-90,-10 5-90,10-16 90,-10 11-90,8-18 90,-9 14 1,3-9 89,-6 10-90,3-12 0,-4 8 90,3-17 0,-5 20 0,-2-14-90,-2 18 90,-1-4 0,0 10 90,1-8-90,-1 12 90,2-6-90,-3 14 179,2 0-89,-2 1 450,1 1-540,-1 5 90,-1-4-90,1 4 90,0-4-90,-1 1 90,0 0 0,-2 3 0,0 0 90,-3 3-180,1-1 180,-3 4-180,3-3 90,-4 8-90,3-6 90,-2 6 0,1-4-90,-1 2 89,0 0 1,-2 2 0,1 0-90,-1 0 90,1 0 0,1-1-90,0-1 0,1-1 90,-2 0-90,2-4 0,1 0 0,2-5 0,1-3 0,-1 0-90,-2-5 90,1 1-90,-3-6 90,3 2 0,-3-6 0,2 5 0,-3-4 0,3 5 0,-4-2 0,4 4 0,-3-1 0,3 3 0,-6-4-90,4 2 90,-8-3-90,6 5-269,-3-2 89,7 3-720,0 0 1,5 0-2789,0-2 1979,1 3-1619,0-8 1889,3-4 1529,12-11 0,0 0 0,9-1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8"/>
    </inkml:context>
    <inkml:brush xml:id="br0">
      <inkml:brushProperty name="width" value="0.06" units="cm"/>
      <inkml:brushProperty name="height" value="0.06" units="cm"/>
      <inkml:brushProperty name="color" value="#6ABF4B"/>
    </inkml:brush>
  </inkml:definitions>
  <inkml:trace contextRef="#ctx0" brushRef="#br0">13 53 14099,'-4'4'1709,"-1"0"-1259,4 0-1,-1 0-89,2 0-90,-1-1 0,1 3 0,0 0-90,0 3-90,0-1 90,1 2-91,0 7 1,1-4 180,4 18-270,-2-12 90,2 8 0,-2-10 0,2 9 0,-2-7-90,5 13 0,-4-15 90,5 11-90,-4-14-90,5 7 90,-4-11 0,9 5 0,-6-9 0,5 1 0,-4-6 0,1 0 0,1-2 0,0-2 90,13-10-90,-10 3 0,10-9-90,-14 5 90,6-7 0,-5 3-90,7-13 0,-10 11-90,6-14 90,-7 12 90,1-5-90,-5 7-90,2-4 91,-3 6 89,2-9-90,-4 13 90,0-6 0,-1 10-90,-1-3 90,-1 5-90,0 0 0,1 3 0,0 2 0,0-1 0,0 2 0,0-2 0,0-2 90,0 4 0,0-3 90,0 4-90,0-2 90,-1 2-90,0-2 90,-1 2 90,0 0-90,0 1 0,0 0 90,-2 1 179,1 2-269,0-1 90,-1 5 0,2-2 270,-6 13-360,3-7 90,-6 15-90,6-12 90,-5 10-91,5-9 91,-6 10-90,5-11 0,-2 2 0,1-6 90,-2 1-180,1-3 90,-4 4-90,6-8 0,-3 2 0,6-5 0,-2 1 0,-1-2 0,1-1 0,-2 0 0,0-1 0,1-1 0,-1 0 0,0-1 0,1 1 0,-3-4 0,2 1-180,-4-8 90,4 5-180,-5-8 1,4 6-181,-5-4 90,6 7-719,-3-2 269,5 5-359,1 1-810,3 2-1439,1-1 1799,3-2 1619,3-6 0,-1 4 0,0-1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9"/>
    </inkml:context>
    <inkml:brush xml:id="br0">
      <inkml:brushProperty name="width" value="0.06" units="cm"/>
      <inkml:brushProperty name="height" value="0.06" units="cm"/>
      <inkml:brushProperty name="color" value="#6ABF4B"/>
    </inkml:brush>
  </inkml:definitions>
  <inkml:trace contextRef="#ctx0" brushRef="#br0">22 22 6453,'-6'1'3868,"0"0"-2699,1 1-359,1 0-4342,3-2 5961,1 0-1120,0 2-859,1 0-1,0 2-179,2-1 0,2 0 0,8 1 3212,-2-3-3392,14-1-90,-8-2 0,16-3 0,-12 1 0,15-4-90,13-2 90,-18 3 0,10-1 0,-31 6 0,-3 2-90,3-1 90,-4 2 0,2 0 0,-2 2-90,0 0 90,-2 1 0,1 0 0,-3-2 0,0 0 0,1 0 0,-1-1 0,0 0 0,-1 0 0,-3 2 0,1-2 0,-5 3 0,0-1 90,-3 1-90,-1 0 90,-3 1-90,-1 0 90,-2 0 0,0 2 0,-2-1 90,-8 5-90,8-3-90,-5 3 90,10-3 89,-3 2-89,4-4 0,-3 5 0,9-7-90,-1 2 90,5-5-90,2 2 0,3-2 0,6 3 0,0-3-90,10 1 90,-6-2-180,11-1 90,-8 0-89,14-2 89,-11 0-90,6-1 180,-8 2-90,6 1 90,-10 1 0,3 2 0,-12 2 0,-3 1 0,1 3 90,-3 1-90,-1-1 0,-2 2 90,-1-4 90,-4 3-91,1-3 1,-4 1 90,0-2 0,-10 3 0,3-2 0,-19 4-180,15-4 90,-9 2-90,11-3-90,-7 1-90,16-4-270,-6 1 91,17-3-721,2-2 181,2 0-2249,1-3 1528,-1 3 1,-1 0 300,-2 2 0,0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9"/>
    </inkml:context>
    <inkml:brush xml:id="br0">
      <inkml:brushProperty name="width" value="0.06" units="cm"/>
      <inkml:brushProperty name="height" value="0.06" units="cm"/>
      <inkml:brushProperty name="color" value="#6ABF4B"/>
    </inkml:brush>
  </inkml:definitions>
  <inkml:trace contextRef="#ctx0" brushRef="#br0">22 22 6453,'-6'1'3868,"0"0"-2699,1 1-359,1 0-4342,3-2 5961,1 0-1120,0 2-859,1 0-1,0 2-179,2-1 0,2 0 0,8 1 3212,-2-3-3392,14-1-90,-8-2 0,16-3 0,-12 1 0,15-4-90,13-2 90,-18 3 0,10-1 0,-31 6 0,-3 2-90,3-1 90,-4 2 0,2 0 0,-2 2-90,0 0 90,-2 1 0,1 0 0,-3-2 0,0 0 0,1 0 0,-1-1 0,0 0 0,-1 0 0,-3 2 0,1-2 0,-5 3 0,0-1 90,-3 1-90,-1 0 90,-3 1-90,-1 0 90,-2 0 0,0 2 0,-2-1 90,-8 5-90,8-3-90,-5 3 90,10-3 89,-3 2-89,4-4 0,-3 5 0,9-7-90,-1 2 90,5-5-90,2 2 0,3-2 0,6 3 0,0-3-90,10 1 90,-6-2-180,11-1 90,-8 0-89,14-2 89,-11 0-90,6-1 180,-8 2-90,6 1 90,-10 1 0,3 2 0,-12 2 0,-3 1 0,1 3 90,-3 1-90,-1-1 0,-2 2 90,-1-4 90,-4 3-91,1-3 1,-4 1 90,0-2 0,-10 3 0,3-2 0,-19 4-180,15-4 90,-9 2-90,11-3-90,-7 1-90,16-4-270,-6 1 91,17-3-721,2-2 181,2 0-2249,1-3 1528,-1 3 1,-1 0 300,-2 2 0,0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0"/>
    </inkml:context>
    <inkml:brush xml:id="br0">
      <inkml:brushProperty name="width" value="0.06" units="cm"/>
      <inkml:brushProperty name="height" value="0.06" units="cm"/>
      <inkml:brushProperty name="color" value="#6ABF4B"/>
    </inkml:brush>
  </inkml:definitions>
  <inkml:trace contextRef="#ctx0" brushRef="#br0">339 11 6813,'-4'3'2968,"3"-2"-1798,-1 0 2158,2-1-2878,0-3-91,-1 1 1,0-2-90,-4 1 0,-1 1 0,-2 1-90,-1 0 89,0 1-179,-2 0 90,-1 1-90,0-1 90,-1 1-180,0-1 90,0 1 0,1-1 0,0 0 0,0-1 90,-6 1-90,3 0 90,-11 2-180,10-1 90,-10 3 0,13-1-90,-3 0 0,8 0 0,2-2 0,0 1 0,3 0 90,-1 0-90,1 0 0,1 0 89,0-1 1,1 2-90,1-3 90,-1 3 0,1-1 0,0 2 0,1 1 0,0-1 90,3 2-90,-1-2 0,4 2 0,-2-2 0,3 1 0,-2-1 0,3 2-90,-2-2 0,3 0 0,-1-3 0,7 0 0,-2-2-90,12 0 90,-10 0 0,9 0 0,-11 2 0,3 0 90,-10 0-180,2 2 90,-7-2 0,0 0-90,-2-1 90,0 3 0,-2 0 0,-1 2 0,-2-1 0,-2 1 0,-1 0 0,-7 2 0,3-1 0,-11 6 0,9-5-90,-11 7 90,11-6 0,-5 4 0,7-2 0,-4 4 0,4-4 0,-5 7 0,9-9 90,-4 6-90,7-7 180,0 5-90,4-4 180,4 4-1,1-3 91,9 4-180,-2-4-90,5 1 90,0-3 0,13 2-180,-6-3 90,20 3-90,-16-6 0,6 1 0,-12-4-90,-2 1 0,-2-2-90,-2 0-180,-3-1-179,-2-1-1,-4 0-1259,1-3 180,-3 1-2519,1-2 2339,-1-2-2428,7-10 4227,-1 1 0,3-6 0,-3 9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1"/>
    </inkml:context>
    <inkml:brush xml:id="br0">
      <inkml:brushProperty name="width" value="0.06" units="cm"/>
      <inkml:brushProperty name="height" value="0.06" units="cm"/>
      <inkml:brushProperty name="color" value="#6ABF4B"/>
    </inkml:brush>
  </inkml:definitions>
  <inkml:trace contextRef="#ctx0" brushRef="#br0">23 567 6273,'-12'11'3239,"6"-1"-2070,2-4 0,4-2-179,-1-2-361,1-2-359,4-1 0,0 0-90,3-1 180,0-2-180,0-1 89,-1 0 1,1-3 90,7-4-270,-2 0 180,12-10-180,-9 8 90,11-10-90,-12 9 90,7-7-1,-10 9 1,2-5-90,-7 9 0,0-5 0,-3 7-90,0-3 0,-2 3 90,2-3-90,0 3 90,1-6-90,-1 5 180,1-7-90,-2 6 90,0-6-180,-1 5 180,0-6-180,-1 6 90,0-5 0,0 6-90,0-2 90,0 4 0,0-3-1,0 1 1,-1-5 0,0 4 0,0 0 0,0 4-90,1-1 90,-1 0 0,1 0-90,0-1 180,0-1-180,0 1 90,-1-2-90,0 4 90,-2-2 0,1 3 0,-3-1-90,1 5 90,-2-1-90,2 1 0,-2 0-90,2-1-450,0 0 0,3 1-1798,1-3 89,0 1-1259,1 0 1889,1-5-1169,4-5 2788,1 0 0,3-4 0,-2 8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2"/>
    </inkml:context>
    <inkml:brush xml:id="br0">
      <inkml:brushProperty name="width" value="0.06" units="cm"/>
      <inkml:brushProperty name="height" value="0.06" units="cm"/>
      <inkml:brushProperty name="color" value="#6ABF4B"/>
    </inkml:brush>
  </inkml:definitions>
  <inkml:trace contextRef="#ctx0" brushRef="#br0">153 2278 6723,'-2'6'3058,"0"-1"-1888,2-3-1,-1 1-449,1-3-91,-1 3-179,0-2 90,-1 1-1,0-1-89,-1 0-90,3-1-180,-4 1 0,2-1 90,-5-3-180,1 0-90,-2-4 0,4 1 179,-1-5-89,2 1 180,-3-10-90,3 6 0,-3-6 0,1 3 0,-1-2-90,-1-1 90,0-1-90,0-2-90,-2-10 0,3 6 0,-2-21 0,5 18 0,-1-11 0,2 13 0,0-2 0,-1 3 0,0 0 90,0 1-90,0 2 0,0 0 0,1-7 0,1 8 0,1-15 0,3 16-90,5-17 90,-2 16 0,4-7 0,-2 9 0,0 2 0,1 0 0,0 1 0,0 1 0,1 1 0,1 1 0,1 1 90,1 0-90,0-1 0,11-8 0,-5 5 0,7-7 90,-7 6-90,1 1 0,0-1 0,0 1 0,-2 0 0,0 1 0,-2-1 0,5-6 0,-5 5 0,8-12 0,-11 13 0,8-14 0,-9 12 0,8-14 89,-10 13-89,7-16 0,-9 15 90,3-16-90,-6 16 0,-1-7 0,-2 9 0,0-10 0,0 8 90,2-16 0,-2 16 0,1-14-90,-1 16 180,-1-11-180,-1 14 90,-1-4-90,0 8 90,-3-14 0,1 9-90,-2-10 90,2 12 0,-3-7 0,0 7 0,-4-11 0,2 12 90,-7-11-180,4 10 180,-9-14-90,7 10-1,-5-6 1,6 8 90,-11-15-90,10 13-90,-7-10 0,13 17 0,2-2-90,1 3-90,2-6 1,1 10-541,2-7 0,-1 10-2698,1-4 1260,-1 6-1440,1 1 1978,-2-6 1620,4-8 0,2-4 0,4-6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3"/>
    </inkml:context>
    <inkml:brush xml:id="br0">
      <inkml:brushProperty name="width" value="0.06" units="cm"/>
      <inkml:brushProperty name="height" value="0.06" units="cm"/>
      <inkml:brushProperty name="color" value="#E2231A"/>
    </inkml:brush>
  </inkml:definitions>
  <inkml:trace contextRef="#ctx0" brushRef="#br0">740 142 6183,'-5'-6'3329,"1"1"-2070,6 0 0,-2 2-179,3-5-721,-5 2 1,-1-1 0,0 0-90,1 0 90,-2 1-1,2-1 1,-3 0-90,0 0 629,-13-8-539,5 6-180,-10-5 90,7 7-90,-1 1 0,-2 1 0,-1 2 0,-2 2-90,-1 0-1,0 2 1,-1 1 0,-1 0 0,-1 2 90,-13 4-90,9 0 90,-22 8-180,22-4 180,-18 12-180,21-8 90,-17 16 0,19-10 0,-15 20-90,17-14 90,-5 10 0,11-11 90,-2 25-180,10-18 0,-1 18 90,11-23-90,2 0 90,3 0-90,17 29 89,-5-22-89,27 33 0,-15-39 0,13 8 0,-8-15 0,3-1 0,4-2 0,1-1 0,22 2 0,-14-7-89,37-2-1,-36-12 90,34-13-90,-38-2 90,26-21 0,-36 11-90,8-12 90,-20 10 0,4-15 0,-9 9 90,4-25-90,-17 23 0,-8-27 90,-8 23 179,-22-28-89,5 27 180,-29-24-180,17 29 180,-30-15-270,26 26 0,-10-5 0,18 13-90,-7-2 0,13 6-270,-7-5 0,21 9-809,0-1 449,10 4-1889,3-2-89,0 5-2789,2-2 3778,4 2 360,0 0 1259,12-5 0,-5 1 0,4-3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4"/>
    </inkml:context>
    <inkml:brush xml:id="br0">
      <inkml:brushProperty name="width" value="0.06" units="cm"/>
      <inkml:brushProperty name="height" value="0.06" units="cm"/>
      <inkml:brushProperty name="color" value="#6ABF4B"/>
    </inkml:brush>
  </inkml:definitions>
  <inkml:trace contextRef="#ctx0" brushRef="#br0">550 147 6633,'-2'-2'2609,"0"0"-1620,2-1-179,0 1-361,1-3-89,2 0-90,0-1 90,1-1 0,-1 1-1,0 2-89,-1-1 630,-3-6-540,0 4 89,-4-10-179,2 10 90,-3-6-90,1 6 90,-4-4-180,2 5-1,-4 0 1,3 3 180,-5 0-270,2 1 180,-7-1-180,7 1 0,-3 0 0,4 2 0,-1 0 90,0 1-90,-1 0-1,0 2 91,-9 3-90,5 0 0,-6 2 0,7-1 0,-5 4 0,4-2 0,-9 7-90,10-5 180,-9 7-180,10-6 180,-11 9-180,10-8 90,-11 12 0,10-9-90,-3 6 0,6-6 180,-4 9-180,5-5 90,-6 15 0,8-14 0,-4 18-90,8-15 0,0 17-90,6-17 90,5 16 0,1-18 0,9 13 0,-3-16 0,6 5 0,-4-10 0,11 5 0,-6-7 0,20 3 0,-15-9 0,23-4 0,-17-6 0,24-12 0,-21 1 0,11-9 0,-15 3-90,22-24 90,-20 16 0,15-19 0,-26 23 0,0-11 0,-7 9 90,1-19-90,-10 21 90,-6-19-1,-2 20 271,-12-17-180,2 19 0,-8-5 0,2 11 270,-24-5-360,16 8-90,-16-3 90,24 10-90,1 2-90,3 1 90,3 2-90,3 0 0,3 1-180,4 0-899,-1 2 449,2 0-1889,5 6 91,0-4-1260,5 6 2159,6-5-1169,15 0 2788,4-4 0,7-2 0,-8-5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5"/>
    </inkml:context>
    <inkml:brush xml:id="br0">
      <inkml:brushProperty name="width" value="0.06" units="cm"/>
      <inkml:brushProperty name="height" value="0.06" units="cm"/>
      <inkml:brushProperty name="color" value="#6ABF4B"/>
    </inkml:brush>
  </inkml:definitions>
  <inkml:trace contextRef="#ctx0" brushRef="#br0">308 77 7623,'6'-5'3418,"-1"1"-2339,1-1-269,-2 0-181,0 0-179,-2 0 0,0 1-1,-2 0 91,0-2-90,-1 2-90,-1-2-90,-2 3-1,-2-1 1,0 0-90,-1 1 0,0 0 0,-2 0 0,-1 1-90,-1 1 90,0 0-90,-1 2 90,-1 2-91,-1 0 1,0 2 0,-2 1 90,0 1-90,1 1 0,-2 2 0,2 1 0,0 2 0,0 2 0,1 2-90,1 2 90,0 1 0,2 2 0,-8 22 0,8-14-90,-3 15 90,10-21-90,2 0 0,3 1 90,2 0-90,3 0 0,3-1 0,2 0 0,4-1 0,4-2 0,3-1 0,18 1 0,-6-7 0,14 0 0,-12-10 0,32-11 0,-26-2 0,23-7 0,-35 1 90,9-11-90,-11 5 0,12-21 0,-21 15 0,6-21 90,-16 19 0,-3-20 89,-8 20 1,-6-8 0,-3 11 180,-13-8-90,3 9 0,-24-12-90,16 20-1,-21-5-179,23 13 0,-13-2 0,21 7 0,-2-2 0,9 2-179,-2 0-1,6 1-90,-2 0-90,6 3-899,3 0 269,-2 0-3237,0 2 2248,1-1-1619,-2 5 1979,3-5 1619,0 8 0,2-8 0,1 4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6"/>
    </inkml:context>
    <inkml:brush xml:id="br0">
      <inkml:brushProperty name="width" value="0.06" units="cm"/>
      <inkml:brushProperty name="height" value="0.06" units="cm"/>
      <inkml:brushProperty name="color" value="#6ABF4B"/>
    </inkml:brush>
  </inkml:definitions>
  <inkml:trace contextRef="#ctx0" brushRef="#br0">43 120 6273,'-13'2'3329,"3"-1"-2160,2 0 90,5-1-90,-1-2-719,2 0-90,4-3 0,1 0 90,2-1-1,1 0 91,1 0-90,0 0-90,0 1-1,0 1-89,0 1-90,-1 2 0,1 1 0,-1 2-90,2 2 90,2 8-90,-5-4 90,1 9-91,-6-9-89,-3 1 90,-2-3-90,-1-2 0,0 0 0,-1-1 0,-1-1 0,0-3 0,0-2 0,-3-7-90,4 0 90,-1-12-89,6 7 89,6-11 0,1 12-90,4-1 90,0 7 0,0 2 90,1 2-90,-1 3 89,-1 2 1,0 2 90,-1 4 90,0 8-180,-1-3 90,-3 13-90,-4-11 0,-6 7-90,-2-11 0,-3 2 0,2-6 0,1-2 0,-1-2 0,2-3-90,1-2 90,1-3 0,1-2-180,3-7 180,3 2-90,7-10 0,0 10 90,12-8 0,-6 12 0,5-2 90,-5 8 90,0 4-90,-4 2 180,-4 11-180,-6-3 0,-9 11-90,-1-8 90,-12 8-90,7-10 0,-11 3 0,11-10-90,-5-2 90,12-6-90,0-3 90,6-4-180,11-16 180,-1 8-90,8-10 90,-2 14 0,8 0 90,-5 4 90,10 2-90,-15 9 180,-1 11-91,-12 1 91,-11 18-180,-2-11 0,-6 6 0,4-11 0,-11 2-90,11-10 0,-7 0 0,15-10-90,2-10 90,3 0-270,6-15 0,3 9-539,13-15 89,-5 17-449,6-3-810,-7 12-3778,1 7 4048,-2 1 1709,7 7 0,-4-3 0,6 2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7"/>
    </inkml:context>
    <inkml:brush xml:id="br0">
      <inkml:brushProperty name="width" value="0.06" units="cm"/>
      <inkml:brushProperty name="height" value="0.06" units="cm"/>
      <inkml:brushProperty name="color" value="#6ABF4B"/>
    </inkml:brush>
  </inkml:definitions>
  <inkml:trace contextRef="#ctx0" brushRef="#br0">87 143 6453,'-11'-1'4048,"1"-2"-2609,4-3 90,1 0-90,2-1-809,0 0-180,2-1-90,5 0-90,3-1-1,3-2 361,8-3-450,-3 4 360,11-2-361,-13 9 91,4 7-180,-11 5 90,-4 17-90,-5-5-90,-10 16 0,2-14 90,-6 3-90,5-10 0,-7-1 0,5-7 0,-8-4 0,10-8 90,-4-12 0,9 1 0,4-16 0,6 12 90,11-10-90,-1 15 0,6-3 90,-5 11-90,0 1 89,-1 4-89,-1 3 0,-1 3 90,-2 2-90,-1 3 90,-3 6-90,-3-3-90,-2 2 90,-4-6-90,-2-1 90,-2-2-90,-2-2 0,-1-1-90,-8-4 90,5-1 0,-5-4-90,8-1 90,1-3-90,3-2 90,3-1-90,3-2 0,4-1 90,1-1-90,9-5 0,-2 7 90,9-5 0,-7 13 0,4 2 90,-9 8 0,-2 11 0,-6-1 0,-3 9 0,-4-5-90,-3 2 90,-2-2-90,-1 0 90,-7 1-90,6-7 0,-7 1 0,10-10-90,1-8 0,7-2 90,6-15-90,3 5 90,5-7 0,1 7 0,4-3 0,-5 8 0,1 1-90,-8 8-450,-4 8 1,-2 1-1620,-4 9-450,2-6-1438,-5 5 2248,3-7-1259,-2 3 3058,4-5 0,1 0 0,3-4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8"/>
    </inkml:context>
    <inkml:brush xml:id="br0">
      <inkml:brushProperty name="width" value="0.06" units="cm"/>
      <inkml:brushProperty name="height" value="0.06" units="cm"/>
      <inkml:brushProperty name="color" value="#6ABF4B"/>
    </inkml:brush>
  </inkml:definitions>
  <inkml:trace contextRef="#ctx0" brushRef="#br0">267 165 6183,'-6'3'3508,"1"-2"-2158,5-6-1,-1 2-180,1-4-629,0 7-90,-1-3-91,-1 2-89,1 0-90,-1-1 90,0 1 0,1 0-90,-4 1 0,1 1 0,-2 1 0,0 1-1,1 0 1,-1 2 0,0 0 0,-1 1 0,0 0 0,-1 1 0,0 1 0,-1 0-90,1 1 90,-2 1-91,1 0 271,-8 11-270,6-7-90,-6 7 90,9-8 0,1-1 0,-1 1 0,2-1 0,-1 1-90,1 1 90,0-1 0,1 0-90,0 0 90,0 1 0,-2 6 0,2-5 0,-4 13-90,5-12 0,-1 12 0,3-10 90,0 12-90,3-12 90,1 14-90,0-13 179,4 13-179,-2-13 180,3 14-180,-1-12 90,1 5 0,0-8 0,4 8-90,-1-5 90,12 12 0,-7-14 0,16 12-90,-11-14 180,17 8-90,-13-12-90,7 4 90,-10-7-90,13 5 90,-7-4-90,25 6 0,-17-9 0,32 2 0,-24-6 0,36-3 0,-30-1 0,14-4 0,-20-1 0,33-9 0,-29 3 0,26-8 0,-36 5 90,16-10-90,-13 5 0,24-15 0,-29 13 0,18-13 90,-24 13-90,18-15 90,-21 14 0,13-17-90,-17 15 90,3-7-1,-11 10-89,0-10 90,-6 6-90,-1-19 90,-8 17-90,-5-21 0,-2 20 90,-8-19-90,4 20 0,-12-19 0,8 18 0,-5-9 0,4 10 0,-7-10 0,6 9 90,-14-15-90,15 20 90,-12-10-90,14 16 0,-8-6 0,11 11 0,-5-5-180,9 8 0,-1 1-179,5 4-1170,3 2 539,0 1-3238,-2 3 2160,2-1-1710,-3 6 2159,4-6 1619,0 11 0,0-10 0,2 4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0"/>
    </inkml:context>
    <inkml:brush xml:id="br0">
      <inkml:brushProperty name="width" value="0.06" units="cm"/>
      <inkml:brushProperty name="height" value="0.06" units="cm"/>
      <inkml:brushProperty name="color" value="#6ABF4B"/>
    </inkml:brush>
  </inkml:definitions>
  <inkml:trace contextRef="#ctx0" brushRef="#br0">339 11 6813,'-4'3'2968,"3"-2"-1798,-1 0 2158,2-1-2878,0-3-91,-1 1 1,0-2-90,-4 1 0,-1 1 0,-2 1-90,-1 0 89,0 1-179,-2 0 90,-1 1-90,0-1 90,-1 1-180,0-1 90,0 1 0,1-1 0,0 0 0,0-1 90,-6 1-90,3 0 90,-11 2-180,10-1 90,-10 3 0,13-1-90,-3 0 0,8 0 0,2-2 0,0 1 0,3 0 90,-1 0-90,1 0 0,1 0 89,0-1 1,1 2-90,1-3 90,-1 3 0,1-1 0,0 2 0,1 1 0,0-1 90,3 2-90,-1-2 0,4 2 0,-2-2 0,3 1 0,-2-1 0,3 2-90,-2-2 0,3 0 0,-1-3 0,7 0 0,-2-2-90,12 0 90,-10 0 0,9 0 0,-11 2 0,3 0 90,-10 0-180,2 2 90,-7-2 0,0 0-90,-2-1 90,0 3 0,-2 0 0,-1 2 0,-2-1 0,-2 1 0,-1 0 0,-7 2 0,3-1 0,-11 6 0,9-5-90,-11 7 90,11-6 0,-5 4 0,7-2 0,-4 4 0,4-4 0,-5 7 0,9-9 90,-4 6-90,7-7 180,0 5-90,4-4 180,4 4-1,1-3 91,9 4-180,-2-4-90,5 1 90,0-3 0,13 2-180,-6-3 90,20 3-90,-16-6 0,6 1 0,-12-4-90,-2 1 0,-2-2-90,-2 0-180,-3-1-179,-2-1-1,-4 0-1259,1-3 180,-3 1-2519,1-2 2339,-1-2-2428,7-10 4227,-1 1 0,3-6 0,-3 9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9"/>
    </inkml:context>
    <inkml:brush xml:id="br0">
      <inkml:brushProperty name="width" value="0.06" units="cm"/>
      <inkml:brushProperty name="height" value="0.06" units="cm"/>
      <inkml:brushProperty name="color" value="#6ABF4B"/>
    </inkml:brush>
  </inkml:definitions>
  <inkml:trace contextRef="#ctx0" brushRef="#br0">12 81 6273,'-6'0'3778,"2"-1"-2429,3 0 181,1-3-271,3 0-450,1-2-179,0 0-90,1 1-1,-1 0-89,1 0 0,-1 1 0,1 0-91,-3 3 1,4-1-90,-1 3 0,1 1 180,5 6-270,-2 0 89,8 12-179,-7-5 180,9 15-180,-8-12-90,3 8 90,-4-8-90,-1 0 90,0 0-90,1 0 0,1 0 90,6 5-90,-4-7 0,5 4 90,-6-9-90,-1-2 0,-1-2 0,0-2 90,-2-1-90,-1-2 0,-2-1 0,3-1 0,-2-1 0,4-2 0,-1-1 0,0-2 0,2-2 90,2-2-90,0-2 0,1-1 0,2-4 0,0 0 0,0-3 0,-1 0 0,0-2 0,5-9 0,-5 7 0,8-13 0,-11 17 0,6-7 0,-9 14 0,2-3 0,-6 8 0,0 1 0,-2 4-180,0 0-90,-1 1-719,1-1 89,-3 3-5126,-1-1 4137,-3 5 90,-3 1 180,-1 3 1619,-1-1 0,4-2 0,1-2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0"/>
    </inkml:context>
    <inkml:brush xml:id="br0">
      <inkml:brushProperty name="width" value="0.06" units="cm"/>
      <inkml:brushProperty name="height" value="0.06" units="cm"/>
      <inkml:brushProperty name="color" value="#6ABF4B"/>
    </inkml:brush>
  </inkml:definitions>
  <inkml:trace contextRef="#ctx0" brushRef="#br0">231 5 11490,'-2'-3'2249,"0"1"-1889,0 2 0,0 1 89,-2-1-89,2 1 90,-1 0-180,0 0 90,-1 2-90,-2 1-1,0 0 1,0 1 270,-6 8-450,4-3 180,-9 10-180,9-8 179,-6 10-179,5-8 90,-5 14-90,6-10 180,-8 17-180,6-13 0,-3 11 0,3-9 90,-2 13-90,3-8 0,-5 24 0,8-21 90,0 27-90,4-23 0,3 27-1,1-24 91,5 27-90,-2-28 0,5 10 0,-2-17 0,2-1-90,1-1 90,1-3 0,1 0-90,2-2 0,2 0 0,11 8 0,-5-9 0,18 14-90,-17-16-90,14 10-90,-17-15-89,3 3-181,-10-9-1619,2-2-359,-7-3-1350,0-2 2069,-3-5 1799,18-29 0,-5 8 0,14-25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1"/>
    </inkml:context>
    <inkml:brush xml:id="br0">
      <inkml:brushProperty name="width" value="0.06" units="cm"/>
      <inkml:brushProperty name="height" value="0.06" units="cm"/>
      <inkml:brushProperty name="color" value="#6ABF4B"/>
    </inkml:brush>
  </inkml:definitions>
  <inkml:trace contextRef="#ctx0" brushRef="#br0">13 20 6363,'-7'2'3958,"2"-3"-2429,10-2 0,1-2 0,4-1-719,-2 3-90,1 1-181,2 1 1,2 0-90,3 1-1,1 2-89,1 1-90,1 2 450,15 13-540,-12-5 179,17 16-179,-22-13 0,4 7-90,-9-4 90,0 1-90,-1 3 0,-2 2 0,-1 3 0,-1 1 0,0 1 0,2 16-90,-2-11 90,4 24-90,-6-24 90,1 22-90,-3-23 0,-1 22 0,-1-24 0,-1 20 0,-1-22 0,0 7 0,-1-13 0,-4 8 0,-1-10 90,-10 14-90,3-16 0,-13 14 0,9-15-90,-5 7 90,7-7 0,-6 12 0,8-12 0,-4 8 0,10-15-90,-1 1 0,2-3-630,-3 2 91,7-7-1530,-1-1-90,2-3-1979,0-1 2340,-3-4-1261,-1-9 3149,1 1 0,0-9 0,3 6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2"/>
    </inkml:context>
    <inkml:brush xml:id="br0">
      <inkml:brushProperty name="width" value="0.06" units="cm"/>
      <inkml:brushProperty name="height" value="0.06" units="cm"/>
      <inkml:brushProperty name="color" value="#6ABF4B"/>
    </inkml:brush>
  </inkml:definitions>
  <inkml:trace contextRef="#ctx0" brushRef="#br0">2 109 9152,'0'-5'3598,"1"2"1169,-1 3-4587,1 6-90,-2-2 0,2 6 0,-2-1 0,0-1 0,0 2 0,1 3-90,-1-1 90,1 7-90,1-7 89,-1 11 1,0-8 0,0 6-90,0-5 180,4 30-90,-1-23-90,4 23 90,-3-31-90,1 1 0,4 5 90,-1-5-90,3 3 0,-2-8-90,7 3 90,-3-6 0,10 2 90,-9-7-90,9-2 0,-9-4 0,8-6 0,-9-1 0,10-11-90,-10 5-90,10-16 90,-10 11-90,8-18 90,-9 14 1,3-9 89,-6 10-90,3-12 0,-4 8 90,3-17 0,-5 20 0,-2-14-90,-2 18 90,-1-4 0,0 10 90,1-8-90,-1 12 90,2-6-90,-3 14 179,2 0-89,-2 1 450,1 1-540,-1 5 90,-1-4-90,1 4 90,0-4-90,-1 1 90,0 0 0,-2 3 0,0 0 90,-3 3-180,1-1 180,-3 4-180,3-3 90,-4 8-90,3-6 90,-2 6 0,1-4-90,-1 2 89,0 0 1,-2 2 0,1 0-90,-1 0 90,1 0 0,1-1-90,0-1 0,1-1 90,-2 0-90,2-4 0,1 0 0,2-5 0,1-3 0,-1 0-90,-2-5 90,1 1-90,-3-6 90,3 2 0,-3-6 0,2 5 0,-3-4 0,3 5 0,-4-2 0,4 4 0,-3-1 0,3 3 0,-6-4-90,4 2 90,-8-3-90,6 5-269,-3-2 89,7 3-720,0 0 1,5 0-2789,0-2 1979,1 3-1619,0-8 1889,3-4 1529,12-11 0,0 0 0,9-1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8"/>
    </inkml:context>
    <inkml:brush xml:id="br0">
      <inkml:brushProperty name="width" value="0.06" units="cm"/>
      <inkml:brushProperty name="height" value="0.06" units="cm"/>
      <inkml:brushProperty name="color" value="#6ABF4B"/>
    </inkml:brush>
  </inkml:definitions>
  <inkml:trace contextRef="#ctx0" brushRef="#br0">13 53 14099,'-4'4'1709,"-1"0"-1259,4 0-1,-1 0-89,2 0-90,-1-1 0,1 3 0,0 0-90,0 3-90,0-1 90,1 2-91,0 7 1,1-4 180,4 18-270,-2-12 90,2 8 0,-2-10 0,2 9 0,-2-7-90,5 13 0,-4-15 90,5 11-90,-4-14-90,5 7 90,-4-11 0,9 5 0,-6-9 0,5 1 0,-4-6 0,1 0 0,1-2 0,0-2 90,13-10-90,-10 3 0,10-9-90,-14 5 90,6-7 0,-5 3-90,7-13 0,-10 11-90,6-14 90,-7 12 90,1-5-90,-5 7-90,2-4 91,-3 6 89,2-9-90,-4 13 90,0-6 0,-1 10-90,-1-3 90,-1 5-90,0 0 0,1 3 0,0 2 0,0-1 0,0 2 0,0-2 0,0-2 90,0 4 0,0-3 90,0 4-90,0-2 90,-1 2-90,0-2 90,-1 2 90,0 0-90,0 1 0,0 0 90,-2 1 179,1 2-269,0-1 90,-1 5 0,2-2 270,-6 13-360,3-7 90,-6 15-90,6-12 90,-5 10-91,5-9 91,-6 10-90,5-11 0,-2 2 0,1-6 90,-2 1-180,1-3 90,-4 4-90,6-8 0,-3 2 0,6-5 0,-2 1 0,-1-2 0,1-1 0,-2 0 0,0-1 0,1-1 0,-1 0 0,0-1 0,1 1 0,-3-4 0,2 1-180,-4-8 90,4 5-180,-5-8 1,4 6-181,-5-4 90,6 7-719,-3-2 269,5 5-359,1 1-810,3 2-1439,1-1 1799,3-2 1619,3-6 0,-1 4 0,0-1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9"/>
    </inkml:context>
    <inkml:brush xml:id="br0">
      <inkml:brushProperty name="width" value="0.06" units="cm"/>
      <inkml:brushProperty name="height" value="0.06" units="cm"/>
      <inkml:brushProperty name="color" value="#6ABF4B"/>
    </inkml:brush>
  </inkml:definitions>
  <inkml:trace contextRef="#ctx0" brushRef="#br0">22 22 6453,'-6'1'3868,"0"0"-2699,1 1-359,1 0-4342,3-2 5961,1 0-1120,0 2-859,1 0-1,0 2-179,2-1 0,2 0 0,8 1 3212,-2-3-3392,14-1-90,-8-2 0,16-3 0,-12 1 0,15-4-90,13-2 90,-18 3 0,10-1 0,-31 6 0,-3 2-90,3-1 90,-4 2 0,2 0 0,-2 2-90,0 0 90,-2 1 0,1 0 0,-3-2 0,0 0 0,1 0 0,-1-1 0,0 0 0,-1 0 0,-3 2 0,1-2 0,-5 3 0,0-1 90,-3 1-90,-1 0 90,-3 1-90,-1 0 90,-2 0 0,0 2 0,-2-1 90,-8 5-90,8-3-90,-5 3 90,10-3 89,-3 2-89,4-4 0,-3 5 0,9-7-90,-1 2 90,5-5-90,2 2 0,3-2 0,6 3 0,0-3-90,10 1 90,-6-2-180,11-1 90,-8 0-89,14-2 89,-11 0-90,6-1 180,-8 2-90,6 1 90,-10 1 0,3 2 0,-12 2 0,-3 1 0,1 3 90,-3 1-90,-1-1 0,-2 2 90,-1-4 90,-4 3-91,1-3 1,-4 1 90,0-2 0,-10 3 0,3-2 0,-19 4-180,15-4 90,-9 2-90,11-3-90,-7 1-90,16-4-270,-6 1 91,17-3-721,2-2 181,2 0-2249,1-3 1528,-1 3 1,-1 0 300,-2 2 0,0 0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0"/>
    </inkml:context>
    <inkml:brush xml:id="br0">
      <inkml:brushProperty name="width" value="0.06" units="cm"/>
      <inkml:brushProperty name="height" value="0.06" units="cm"/>
      <inkml:brushProperty name="color" value="#6ABF4B"/>
    </inkml:brush>
  </inkml:definitions>
  <inkml:trace contextRef="#ctx0" brushRef="#br0">339 11 6813,'-4'3'2968,"3"-2"-1798,-1 0 2158,2-1-2878,0-3-91,-1 1 1,0-2-90,-4 1 0,-1 1 0,-2 1-90,-1 0 89,0 1-179,-2 0 90,-1 1-90,0-1 90,-1 1-180,0-1 90,0 1 0,1-1 0,0 0 0,0-1 90,-6 1-90,3 0 90,-11 2-180,10-1 90,-10 3 0,13-1-90,-3 0 0,8 0 0,2-2 0,0 1 0,3 0 90,-1 0-90,1 0 0,1 0 89,0-1 1,1 2-90,1-3 90,-1 3 0,1-1 0,0 2 0,1 1 0,0-1 90,3 2-90,-1-2 0,4 2 0,-2-2 0,3 1 0,-2-1 0,3 2-90,-2-2 0,3 0 0,-1-3 0,7 0 0,-2-2-90,12 0 90,-10 0 0,9 0 0,-11 2 0,3 0 90,-10 0-180,2 2 90,-7-2 0,0 0-90,-2-1 90,0 3 0,-2 0 0,-1 2 0,-2-1 0,-2 1 0,-1 0 0,-7 2 0,3-1 0,-11 6 0,9-5-90,-11 7 90,11-6 0,-5 4 0,7-2 0,-4 4 0,4-4 0,-5 7 0,9-9 90,-4 6-90,7-7 180,0 5-90,4-4 180,4 4-1,1-3 91,9 4-180,-2-4-90,5 1 90,0-3 0,13 2-180,-6-3 90,20 3-90,-16-6 0,6 1 0,-12-4-90,-2 1 0,-2-2-90,-2 0-180,-3-1-179,-2-1-1,-4 0-1259,1-3 180,-3 1-2519,1-2 2339,-1-2-2428,7-10 4227,-1 1 0,3-6 0,-3 9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1"/>
    </inkml:context>
    <inkml:brush xml:id="br0">
      <inkml:brushProperty name="width" value="0.06" units="cm"/>
      <inkml:brushProperty name="height" value="0.06" units="cm"/>
      <inkml:brushProperty name="color" value="#6ABF4B"/>
    </inkml:brush>
  </inkml:definitions>
  <inkml:trace contextRef="#ctx0" brushRef="#br0">23 567 6273,'-12'11'3239,"6"-1"-2070,2-4 0,4-2-179,-1-2-361,1-2-359,4-1 0,0 0-90,3-1 180,0-2-180,0-1 89,-1 0 1,1-3 90,7-4-270,-2 0 180,12-10-180,-9 8 90,11-10-90,-12 9 90,7-7-1,-10 9 1,2-5-90,-7 9 0,0-5 0,-3 7-90,0-3 0,-2 3 90,2-3-90,0 3 90,1-6-90,-1 5 180,1-7-90,-2 6 90,0-6-180,-1 5 180,0-6-180,-1 6 90,0-5 0,0 6-90,0-2 90,0 4 0,0-3-1,0 1 1,-1-5 0,0 4 0,0 0 0,0 4-90,1-1 90,-1 0 0,1 0-90,0-1 180,0-1-180,0 1 90,-1-2-90,0 4 90,-2-2 0,1 3 0,-3-1-90,1 5 90,-2-1-90,2 1 0,-2 0-90,2-1-450,0 0 0,3 1-1798,1-3 89,0 1-1259,1 0 1889,1-5-1169,4-5 2788,1 0 0,3-4 0,-2 8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2"/>
    </inkml:context>
    <inkml:brush xml:id="br0">
      <inkml:brushProperty name="width" value="0.06" units="cm"/>
      <inkml:brushProperty name="height" value="0.06" units="cm"/>
      <inkml:brushProperty name="color" value="#6ABF4B"/>
    </inkml:brush>
  </inkml:definitions>
  <inkml:trace contextRef="#ctx0" brushRef="#br0">153 2278 6723,'-2'6'3058,"0"-1"-1888,2-3-1,-1 1-449,1-3-91,-1 3-179,0-2 90,-1 1-1,0-1-89,-1 0-90,3-1-180,-4 1 0,2-1 90,-5-3-180,1 0-90,-2-4 0,4 1 179,-1-5-89,2 1 180,-3-10-90,3 6 0,-3-6 0,1 3 0,-1-2-90,-1-1 90,0-1-90,0-2-90,-2-10 0,3 6 0,-2-21 0,5 18 0,-1-11 0,2 13 0,0-2 0,-1 3 0,0 0 90,0 1-90,0 2 0,0 0 0,1-7 0,1 8 0,1-15 0,3 16-90,5-17 90,-2 16 0,4-7 0,-2 9 0,0 2 0,1 0 0,0 1 0,0 1 0,1 1 0,1 1 0,1 1 90,1 0-90,0-1 0,11-8 0,-5 5 0,7-7 90,-7 6-90,1 1 0,0-1 0,0 1 0,-2 0 0,0 1 0,-2-1 0,5-6 0,-5 5 0,8-12 0,-11 13 0,8-14 0,-9 12 0,8-14 89,-10 13-89,7-16 0,-9 15 90,3-16-90,-6 16 0,-1-7 0,-2 9 0,0-10 0,0 8 90,2-16 0,-2 16 0,1-14-90,-1 16 180,-1-11-180,-1 14 90,-1-4-90,0 8 90,-3-14 0,1 9-90,-2-10 90,2 12 0,-3-7 0,0 7 0,-4-11 0,2 12 90,-7-11-180,4 10 180,-9-14-90,7 10-1,-5-6 1,6 8 90,-11-15-90,10 13-90,-7-10 0,13 17 0,2-2-90,1 3-90,2-6 1,1 10-541,2-7 0,-1 10-2698,1-4 1260,-1 6-1440,1 1 1978,-2-6 1620,4-8 0,2-4 0,4-6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3"/>
    </inkml:context>
    <inkml:brush xml:id="br0">
      <inkml:brushProperty name="width" value="0.06" units="cm"/>
      <inkml:brushProperty name="height" value="0.06" units="cm"/>
      <inkml:brushProperty name="color" value="#E2231A"/>
    </inkml:brush>
  </inkml:definitions>
  <inkml:trace contextRef="#ctx0" brushRef="#br0">740 142 6183,'-5'-6'3329,"1"1"-2070,6 0 0,-2 2-179,3-5-721,-5 2 1,-1-1 0,0 0-90,1 0 90,-2 1-1,2-1 1,-3 0-90,0 0 629,-13-8-539,5 6-180,-10-5 90,7 7-90,-1 1 0,-2 1 0,-1 2 0,-2 2-90,-1 0-1,0 2 1,-1 1 0,-1 0 0,-1 2 90,-13 4-90,9 0 90,-22 8-180,22-4 180,-18 12-180,21-8 90,-17 16 0,19-10 0,-15 20-90,17-14 90,-5 10 0,11-11 90,-2 25-180,10-18 0,-1 18 90,11-23-90,2 0 90,3 0-90,17 29 89,-5-22-89,27 33 0,-15-39 0,13 8 0,-8-15 0,3-1 0,4-2 0,1-1 0,22 2 0,-14-7-89,37-2-1,-36-12 90,34-13-90,-38-2 90,26-21 0,-36 11-90,8-12 90,-20 10 0,4-15 0,-9 9 90,4-25-90,-17 23 0,-8-27 90,-8 23 179,-22-28-89,5 27 180,-29-24-180,17 29 180,-30-15-270,26 26 0,-10-5 0,18 13-90,-7-2 0,13 6-270,-7-5 0,21 9-809,0-1 449,10 4-1889,3-2-89,0 5-2789,2-2 3778,4 2 360,0 0 1259,12-5 0,-5 1 0,4-3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1"/>
    </inkml:context>
    <inkml:brush xml:id="br0">
      <inkml:brushProperty name="width" value="0.06" units="cm"/>
      <inkml:brushProperty name="height" value="0.06" units="cm"/>
      <inkml:brushProperty name="color" value="#6ABF4B"/>
    </inkml:brush>
  </inkml:definitions>
  <inkml:trace contextRef="#ctx0" brushRef="#br0">23 567 6273,'-12'11'3239,"6"-1"-2070,2-4 0,4-2-179,-1-2-361,1-2-359,4-1 0,0 0-90,3-1 180,0-2-180,0-1 89,-1 0 1,1-3 90,7-4-270,-2 0 180,12-10-180,-9 8 90,11-10-90,-12 9 90,7-7-1,-10 9 1,2-5-90,-7 9 0,0-5 0,-3 7-90,0-3 0,-2 3 90,2-3-90,0 3 90,1-6-90,-1 5 180,1-7-90,-2 6 90,0-6-180,-1 5 180,0-6-180,-1 6 90,0-5 0,0 6-90,0-2 90,0 4 0,0-3-1,0 1 1,-1-5 0,0 4 0,0 0 0,0 4-90,1-1 90,-1 0 0,1 0-90,0-1 180,0-1-180,0 1 90,-1-2-90,0 4 90,-2-2 0,1 3 0,-3-1-90,1 5 90,-2-1-90,2 1 0,-2 0-90,2-1-450,0 0 0,3 1-1798,1-3 89,0 1-1259,1 0 1889,1-5-1169,4-5 2788,1 0 0,3-4 0,-2 8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2T02:08:45.312"/>
    </inkml:context>
    <inkml:brush xml:id="br0">
      <inkml:brushProperty name="width" value="0.1" units="cm"/>
      <inkml:brushProperty name="height" value="0.1" units="cm"/>
      <inkml:brushProperty name="color" value="#00A0D7"/>
    </inkml:brush>
  </inkml:definitions>
  <inkml:trace contextRef="#ctx0" brushRef="#br0">25643 4528 16383 0 0,'-8'0'0'0'0,"-7"0"0"0"0,-14 0 0 0 0,-11 0 0 0 0,-7 0 0 0 0,-5 0 0 0 0,-3 0 0 0 0,0 0 0 0 0,0 0 0 0 0,0 0 0 0 0,1 0 0 0 0,1 0 0 0 0,0 0 0 0 0,0 0 0 0 0,1 0 0 0 0,0 0 0 0 0,0 0 0 0 0,0 0 0 0 0,-9 0 0 0 0,-3 0 0 0 0,0 9 0 0 0,7 3 0 0 0,5-1 0 0 0,1 7 0 0 0,2 1 0 0 0,-1-4 0 0 0,0-4 0 0 0,-1-4 0 0 0,0 6 0 0 0,-1 1 0 0 0,0-2 0 0 0,8 5 0 0 0,4 1 0 0 0,-6-4 0 0 0,2 6 0 0 0,-2-2 0 0 0,-1-3 0 0 0,-11-4 0 0 0,-5 5 0 0 0,-1 0 0 0 0,-2-3 0 0 0,9 5 0 0 0,6 0 0 0 0,3-3 0 0 0,-9-4 0 0 0,6 4 0 0 0,3 0 0 0 0,0-2 0 0 0,4 5 0 0 0,5 0 0 0 0,1 5 0 0 0,6 0 0 0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2T02:08:45.313"/>
    </inkml:context>
    <inkml:brush xml:id="br0">
      <inkml:brushProperty name="width" value="0.1" units="cm"/>
      <inkml:brushProperty name="height" value="0.1" units="cm"/>
      <inkml:brushProperty name="color" value="#00A0D7"/>
    </inkml:brush>
  </inkml:definitions>
  <inkml:trace contextRef="#ctx0" brushRef="#br0">22971 4588 16383 0 0,'0'9'0'0'0,"-9"3"0"0"0,-2 8 0 0 0,-10 1 0 0 0,-8 5 0 0 0,-10 8 0 0 0,-6 7 0 0 0,-5-4 0 0 0,7 1 0 0 0,1-7 0 0 0,8 2 0 0 0,1-6 0 0 0,6 1 0 0 0,7 6 0 0 0,-1 1 0 0 0,3-1 0 0 0,4 2 0 0 0,-5-4 0 0 0,2 0 0 0 0,11-4 0 0 0,15-7 0 0 0,15-8 0 0 0,11-14 0 0 0,10-12 0 0 0,-3-8 0 0 0,-1-1 0 0 0,7 4 0 0 0,8 5 0 0 0,3-4 0 0 0,5 0 0 0 0,5 4 0 0 0,9 3 0 0 0,1 4 0 0 0,-4 3 0 0 0,-15 2 0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2T02:08:45.314"/>
    </inkml:context>
    <inkml:brush xml:id="br0">
      <inkml:brushProperty name="width" value="0.1" units="cm"/>
      <inkml:brushProperty name="height" value="0.1" units="cm"/>
      <inkml:brushProperty name="color" value="#00A0D7"/>
    </inkml:brush>
  </inkml:definitions>
  <inkml:trace contextRef="#ctx0" brushRef="#br0">20340 8852 16383 0 0,'0'-8'0'0'0,"0"-10"0"0"0,0-12 0 0 0,-5-5 0 0 0,-5-9 0 0 0,-2-7 0 0 0,-7-3 0 0 0,0-11 0 0 0,2-4 0 0 0,5 2 0 0 0,4 2 0 0 0,4-5 0 0 0,2 0 0 0 0,1 8 0 0 0,2 9 0 0 0,0 6 0 0 0,-1 1 0 0 0,1 4 0 0 0,0 5 0 0 0,-1 0 0 0 0,9-3 0 0 0,3 1 0 0 0,-1 3 0 0 0,-2-1 0 0 0,-2-4 0 0 0,6 5 0 0 0,1 1 0 0 0,-2 5 0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2T02:08:45.315"/>
    </inkml:context>
    <inkml:brush xml:id="br0">
      <inkml:brushProperty name="width" value="0.1" units="cm"/>
      <inkml:brushProperty name="height" value="0.1" units="cm"/>
      <inkml:brushProperty name="color" value="#00A0D7"/>
    </inkml:brush>
  </inkml:definitions>
  <inkml:trace contextRef="#ctx0" brushRef="#br0">20080 7572 16383 0 0,'8'-8'0'0'0,"3"-9"0"0"0,8-2 0 0 0,1-6 0 0 0,-3-9 0 0 0,4 3 0 0 0,0-3 0 0 0,-1 4 0 0 0,2 7 0 0 0,-4 0 0 0 0,0 2 0 0 0,2 1 0 0 0,-3-5 0 0 0,4-2 0 0 0,-1-7 0 0 0,5 4 0 0 0,-2 14 0 0 0,-12 10 0 0 0,-9 11 0 0 0,-4 8 0 0 0,-2 12 0 0 0,-1 10 0 0 0,-7-2 0 0 0,-3 4 0 0 0,2 12 0 0 0,12 8 0 0 0,6 2 0 0 0,2 0 0 0 0,1-10 0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8:48:03.652"/>
    </inkml:context>
    <inkml:brush xml:id="br0">
      <inkml:brushProperty name="width" value="0.1" units="cm"/>
      <inkml:brushProperty name="height" value="0.1" units="cm"/>
      <inkml:brushProperty name="color" value="#00A0D7"/>
    </inkml:brush>
  </inkml:definitions>
  <inkml:trace contextRef="#ctx0" brushRef="#br0">17885 10417 16383 0 0,'9'0'0'0'0,"7"0"0"0"0,6 0 0 0 0,3 0 0 0 0,6 0 0 0 0,3 0 0 0 0,0 0 0 0 0,-2 0 0 0 0,-2 0 0 0 0,-1 0 0 0 0,-1 0 0 0 0,-1 0 0 0 0,-1 0 0 0 0,0 0 0 0 0,0 0 0 0 0,-5 4 0 0 0,-1 2 0 0 0,-4 4 0 0 0,-1 1 0 0 0,2-3 0 0 0,-2 3 0 0 0,1 0 0 0 0,-2 1 0 0 0,0-1 0 0 0,-1 3 0 0 0,1 2 0 0 0,7 4 0 0 0,4 3 0 0 0,3 6 0 0 0,1 2 0 0 0,-1 1 0 0 0,1 0 0 0 0,-2-2 0 0 0,1-2 0 0 0,-6 0 0 0 0,-2-1 0 0 0,1-1 0 0 0,0 0 0 0 0,2 0 0 0 0,1-5 0 0 0,-3-1 0 0 0,-2 1 0 0 0,2-4 0 0 0,1 4 0 0 0,5 3 0 0 0,12 7 0 0 0,9 7 0 0 0,14 6 0 0 0,7 5 0 0 0,5 0 0 0 0,3-6 0 0 0,-3 0 0 0 0,-5-3 0 0 0,-5-4 0 0 0,-9-8 0 0 0,-10-5 0 0 0,-7-6 0 0 0,-7-1 0 0 0,-3-4 0 0 0,-3 1 0 0 0,0-2 0 0 0,-1 2 0 0 0,5-2 0 0 0,6 2 0 0 0,6 4 0 0 0,6 2 0 0 0,2 4 0 0 0,3-4 0 0 0,1 1 0 0 0,0-4 0 0 0,1 1 0 0 0,-1-4 0 0 0,0-3 0 0 0,0-4 0 0 0,0-2 0 0 0,-6-3 0 0 0,0-1 0 0 0,-1 0 0 0 0,-2-1 0 0 0,-6 1 0 0 0,-3-6 0 0 0,0 0 0 0 0,-1-4 0 0 0,2-1 0 0 0,5-2 0 0 0,3-4 0 0 0,8 1 0 0 0,4-1 0 0 0,2-2 0 0 0,-1 2 0 0 0,-1 4 0 0 0,-5 0 0 0 0,-3 1 0 0 0,-5 4 0 0 0,-5 3 0 0 0,-1 2 0 0 0,-1 2 0 0 0,-3 1 0 0 0,-3 0 0 0 0,-1 0 0 0 0,-2-3 0 0 0,-1-3 0 0 0,0 1 0 0 0,-1-4 0 0 0,5-4 0 0 0,2-1 0 0 0,-1-1 0 0 0,0 0 0 0 0,3 4 0 0 0,4 4 0 0 0,5 3 0 0 0,4-3 0 0 0,-1 0 0 0 0,-5 2 0 0 0,-4 1 0 0 0,-4 1 0 0 0,-4 2 0 0 0,-2 0 0 0 0,-8 1 0 0 0,-7 0 0 0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8:48:03.653"/>
    </inkml:context>
    <inkml:brush xml:id="br0">
      <inkml:brushProperty name="width" value="0.1" units="cm"/>
      <inkml:brushProperty name="height" value="0.1" units="cm"/>
      <inkml:brushProperty name="color" value="#00A0D7"/>
    </inkml:brush>
  </inkml:definitions>
  <inkml:trace contextRef="#ctx0" brushRef="#br0">22474 11265 16383 0 0,'3'0'0'0'0,"6"0"0"0"0,5 0 0 0 0,4 0 0 0 0,5 0 0 0 0,2 0 0 0 0,1 0 0 0 0,1 0 0 0 0,0 0 0 0 0,1 0 0 0 0,-2 0 0 0 0,1 0 0 0 0,-1 0 0 0 0,0 0 0 0 0,-4 5 0 0 0,-2 0 0 0 0,0 0 0 0 0,-4 4 0 0 0,1 0 0 0 0,-4 2 0 0 0,-3 3 0 0 0,1 3 0 0 0,3-1 0 0 0,-1 2 0 0 0,1-4 0 0 0,0 2 0 0 0,-4 1 0 0 0,-3 4 0 0 0,-3 1 0 0 0,-2 2 0 0 0,-2 2 0 0 0,0 0 0 0 0,0 0 0 0 0,-1 0 0 0 0,-4-5 0 0 0,-1-2 0 0 0,-4-4 0 0 0,-5-5 0 0 0,-4-4 0 0 0,-3-3 0 0 0,1 2 0 0 0,1 1 0 0 0,-1-1 0 0 0,3 3 0 0 0,0 0 0 0 0,3 4 0 0 0,5 3 0 0 0,3 0 0 0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8:48:01.262"/>
    </inkml:context>
    <inkml:brush xml:id="br0">
      <inkml:brushProperty name="width" value="0.1" units="cm"/>
      <inkml:brushProperty name="height" value="0.1" units="cm"/>
      <inkml:brushProperty name="color" value="#00A0D7"/>
    </inkml:brush>
  </inkml:definitions>
  <inkml:trace contextRef="#ctx0" brushRef="#br0">13911 11721 16383 0 0,'4'0'0'0'0,"7"0"0"0"0,4 5 0 0 0,6 1 0 0 0,7-1 0 0 0,13 0 0 0 0,7-2 0 0 0,10-1 0 0 0,4-5 0 0 0,-1-3 0 0 0,0 1 0 0 0,-3 0 0 0 0,-2 1 0 0 0,-2 2 0 0 0,-1 1 0 0 0,0 0 0 0 0,8 1 0 0 0,14 0 0 0 0,20 0 0 0 0,30 7 0 0 0,48 14 0 0 0,54 20 0 0 0,50 18 0 0 0,37 13 0 0 0,17 10 0 0 0,-1 4 0 0 0,-14 8 0 0 0,-32 0 0 0 0,-47-10 0 0 0,-52-11 0 0 0,-37-13 0 0 0,-29-6 0 0 0,-21-4 0 0 0,-7 0 0 0 0,2 7 0 0 0,8 11 0 0 0,16 18 0 0 0,20 20 0 0 0,28 18 0 0 0,26 16 0 0 0,22 11 0 0 0,16 8 0 0 0,3 4 0 0 0,-14-9 0 0 0,-23-19 0 0 0,-24-22 0 0 0,-31-21 0 0 0,-31-22 0 0 0,-25-18 0 0 0,-22-18 0 0 0,-8-10 0 0 0,-5-9 0 0 0,3-4 0 0 0,11-2 0 0 0,9-4 0 0 0,11-2 0 0 0,11-1 0 0 0,9-2 0 0 0,13-1 0 0 0,8 1 0 0 0,3-6 0 0 0,0-1 0 0 0,-3-5 0 0 0,-7-4 0 0 0,-11-1 0 0 0,-9-1 0 0 0,-14-2 0 0 0,-6-2 0 0 0,-4-2 0 0 0,0-1 0 0 0,0-1 0 0 0,2-5 0 0 0,1-1 0 0 0,2 3 0 0 0,0 4 0 0 0,1 1 0 0 0,12-1 0 0 0,11-1 0 0 0,15 4 0 0 0,23 6 0 0 0,17 5 0 0 0,16 5 0 0 0,16-3 0 0 0,14 0 0 0 0,0-4 0 0 0,3-6 0 0 0,-6-6 0 0 0,-8-4 0 0 0,-8-2 0 0 0,-16-2 0 0 0,-14 0 0 0 0,-21 5 0 0 0,-19 4 0 0 0,-16 5 0 0 0,-11 6 0 0 0,-7 6 0 0 0,-4 3 0 0 0,-2 3 0 0 0,1 1 0 0 0,0 1 0 0 0,-3 1 0 0 0,-1-1 0 0 0,-4 0 0 0 0,-8-1 0 0 0,-6 0 0 0 0,-7 1 0 0 0,-12-5 0 0 0,-7-2 0 0 0,-4 1 0 0 0,-2-4 0 0 0,1 0 0 0 0,1-3 0 0 0,1 1 0 0 0,5-3 0 0 0,6-3 0 0 0,11-3 0 0 0,7-3 0 0 0,3-1 0 0 0,-4-2 0 0 0,-6 4 0 0 0,-11 1 0 0 0,-7 4 0 0 0,-4 5 0 0 0,-1 5 0 0 0,-5-1 0 0 0,-1 1 0 0 0,1-3 0 0 0,0 0 0 0 0,-3-1 0 0 0,1 0 0 0 0,1 2 0 0 0,-1 3 0 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8:48:01.263"/>
    </inkml:context>
    <inkml:brush xml:id="br0">
      <inkml:brushProperty name="width" value="0.1" units="cm"/>
      <inkml:brushProperty name="height" value="0.1" units="cm"/>
      <inkml:brushProperty name="color" value="#00A0D7"/>
    </inkml:brush>
  </inkml:definitions>
  <inkml:trace contextRef="#ctx0" brushRef="#br0">28682 13359 16383 0 0,'4'0'0'0'0,"33"0"0"0"0,19 0 0 0 0,9 0 0 0 0,-3 0 0 0 0,-6 0 0 0 0,-10 0 0 0 0,-7 0 0 0 0,-10 4 0 0 0,-11 5 0 0 0,-8 6 0 0 0,-6 5 0 0 0,-3 7 0 0 0,-2 9 0 0 0,-1 11 0 0 0,0 6 0 0 0,5-1 0 0 0,1-5 0 0 0,1-6 0 0 0,-1-5 0 0 0,-1-10 0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8:56:13.004"/>
    </inkml:context>
    <inkml:brush xml:id="br0">
      <inkml:brushProperty name="width" value="0.1" units="cm"/>
      <inkml:brushProperty name="height" value="0.1" units="cm"/>
      <inkml:brushProperty name="color" value="#00A0D7"/>
    </inkml:brush>
  </inkml:definitions>
  <inkml:trace contextRef="#ctx0" brushRef="#br0">11953 11245 16383 0 0,'4'9'0'0'0,"7"21"0"0"0,10 20 0 0 0,12 16 0 0 0,9 16 0 0 0,15 16 0 0 0,20 14 0 0 0,21 19 0 0 0,19 12 0 0 0,28 0 0 0 0,29 3 0 0 0,34-2 0 0 0,41-4 0 0 0,50-1 0 0 0,61 1 0 0 0,44-14 0 0 0,26-22 0 0 0,12-19 0 0 0,-8-25 0 0 0,-28-22 0 0 0,-44-24 0 0 0,-46-28 0 0 0,-38-30 0 0 0,-33-33 0 0 0,-27-30 0 0 0,-10-31 0 0 0,-5-19 0 0 0,-6-8 0 0 0,-11-1 0 0 0,-15 10 0 0 0,-14 16 0 0 0,-17 8 0 0 0,-10 12 0 0 0,-12 14 0 0 0,-5 5 0 0 0,1 9 0 0 0,2 3 0 0 0,3 1 0 0 0,5-2 0 0 0,-4 4 0 0 0,-8 7 0 0 0,-9 8 0 0 0,-13 7 0 0 0,-18 6 0 0 0,-11 3 0 0 0,-8 2 0 0 0,-9-2 0 0 0,-6-2 0 0 0,-6 0 0 0 0,-4 2 0 0 0,-3 0 0 0 0,5 6 0 0 0,0 2 0 0 0,0 4 0 0 0,0 6 0 0 0,-6-1 0 0 0,-2 3 0 0 0,-1 2 0 0 0,1-2 0 0 0,1 1 0 0 0,5-8 0 0 0,3-5 0 0 0,1-4 0 0 0,-2 2 0 0 0,-5 6 0 0 0,-2 5 0 0 0,-6 4 0 0 0,0 5 0 0 0,0 6 0 0 0,-2 3 0 0 0,1 5 0 0 0,1 4 0 0 0,-1 1 0 0 0,1 1 0 0 0,1 3 0 0 0,-1-3 0 0 0,0 1 0 0 0,1 1 0 0 0,3 3 0 0 0,2 1 0 0 0,-3-3 0 0 0,-5-5 0 0 0,-4-1 0 0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8:56:13.005"/>
    </inkml:context>
    <inkml:brush xml:id="br0">
      <inkml:brushProperty name="width" value="0.1" units="cm"/>
      <inkml:brushProperty name="height" value="0.1" units="cm"/>
      <inkml:brushProperty name="color" value="#00A0D7"/>
    </inkml:brush>
  </inkml:definitions>
  <inkml:trace contextRef="#ctx0" brushRef="#br0">21777 9638 16383 0 0,'9'-5'0'0'0,"7"-1"0"0"0,10-4 0 0 0,14-5 0 0 0,13 1 0 0 0,7-3 0 0 0,6-2 0 0 0,1 2 0 0 0,-2-1 0 0 0,-7 3 0 0 0,-10 4 0 0 0,-13 8 0 0 0,-7 4 0 0 0,-10 7 0 0 0,-3 6 0 0 0,1 10 0 0 0,-3 9 0 0 0,-4 9 0 0 0,2 5 0 0 0,-1 0 0 0 0,-3-4 0 0 0,-2-5 0 0 0,-3-5 0 0 0,0-3 0 0 0,-2-2 0 0 0,0-7 0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2"/>
    </inkml:context>
    <inkml:brush xml:id="br0">
      <inkml:brushProperty name="width" value="0.06" units="cm"/>
      <inkml:brushProperty name="height" value="0.06" units="cm"/>
      <inkml:brushProperty name="color" value="#6ABF4B"/>
    </inkml:brush>
  </inkml:definitions>
  <inkml:trace contextRef="#ctx0" brushRef="#br0">153 2278 6723,'-2'6'3058,"0"-1"-1888,2-3-1,-1 1-449,1-3-91,-1 3-179,0-2 90,-1 1-1,0-1-89,-1 0-90,3-1-180,-4 1 0,2-1 90,-5-3-180,1 0-90,-2-4 0,4 1 179,-1-5-89,2 1 180,-3-10-90,3 6 0,-3-6 0,1 3 0,-1-2-90,-1-1 90,0-1-90,0-2-90,-2-10 0,3 6 0,-2-21 0,5 18 0,-1-11 0,2 13 0,0-2 0,-1 3 0,0 0 90,0 1-90,0 2 0,0 0 0,1-7 0,1 8 0,1-15 0,3 16-90,5-17 90,-2 16 0,4-7 0,-2 9 0,0 2 0,1 0 0,0 1 0,0 1 0,1 1 0,1 1 0,1 1 90,1 0-90,0-1 0,11-8 0,-5 5 0,7-7 90,-7 6-90,1 1 0,0-1 0,0 1 0,-2 0 0,0 1 0,-2-1 0,5-6 0,-5 5 0,8-12 0,-11 13 0,8-14 0,-9 12 0,8-14 89,-10 13-89,7-16 0,-9 15 90,3-16-90,-6 16 0,-1-7 0,-2 9 0,0-10 0,0 8 90,2-16 0,-2 16 0,1-14-90,-1 16 180,-1-11-180,-1 14 90,-1-4-90,0 8 90,-3-14 0,1 9-90,-2-10 90,2 12 0,-3-7 0,0 7 0,-4-11 0,2 12 90,-7-11-180,4 10 180,-9-14-90,7 10-1,-5-6 1,6 8 90,-11-15-90,10 13-90,-7-10 0,13 17 0,2-2-90,1 3-90,2-6 1,1 10-541,2-7 0,-1 10-2698,1-4 1260,-1 6-1440,1 1 1978,-2-6 1620,4-8 0,2-4 0,4-6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8:56:13.019"/>
    </inkml:context>
    <inkml:brush xml:id="br0">
      <inkml:brushProperty name="width" value="0.1" units="cm"/>
      <inkml:brushProperty name="height" value="0.1" units="cm"/>
      <inkml:brushProperty name="color" value="#00A0D7"/>
    </inkml:brush>
  </inkml:definitions>
  <inkml:trace contextRef="#ctx0" brushRef="#br0">10672 12389 16383 0 0,'0'9'0'0'0,"4"16"0"0"0,2 17 0 0 0,0 27 0 0 0,-2 29 0 0 0,5 34 0 0 0,14 33 0 0 0,16 35 0 0 0,24 41 0 0 0,22 33 0 0 0,12 17 0 0 0,17 10 0 0 0,12-3 0 0 0,11-12 0 0 0,8-22 0 0 0,-1-23 0 0 0,0-23 0 0 0,0-16 0 0 0,2-10 0 0 0,9-5 0 0 0,5-2 0 0 0,8 2 0 0 0,0-6 0 0 0,5-2 0 0 0,5-5 0 0 0,4-13 0 0 0,1-9 0 0 0,-5-13 0 0 0,-18-14 0 0 0,-21-18 0 0 0,-21-19 0 0 0,-20-14 0 0 0,-15-11 0 0 0,-6-8 0 0 0,-3-2 0 0 0,0-2 0 0 0,8 0 0 0 0,4 2 0 0 0,9 7 0 0 0,9 10 0 0 0,11 16 0 0 0,15 11 0 0 0,16 14 0 0 0,15 1 0 0 0,-4-9 0 0 0,-16-12 0 0 0,-21-12 0 0 0,-23-16 0 0 0,-19-13 0 0 0,-19-12 0 0 0,-9-11 0 0 0,-10-7 0 0 0,-2-2 0 0 0,-4 1 0 0 0,2 1 0 0 0,8 7 0 0 0,1 2 0 0 0,2 1 0 0 0,1 1 0 0 0,-2-6 0 0 0,-5-3 0 0 0,-5-4 0 0 0,-9-6 0 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8:56:13.020"/>
    </inkml:context>
    <inkml:brush xml:id="br0">
      <inkml:brushProperty name="width" value="0.1" units="cm"/>
      <inkml:brushProperty name="height" value="0.1" units="cm"/>
      <inkml:brushProperty name="color" value="#00A0D7"/>
    </inkml:brush>
  </inkml:definitions>
  <inkml:trace contextRef="#ctx0" brushRef="#br0">17860 20006 16383 0 0,'9'13'0'0'0,"13"19"0"0"0,17 25 0 0 0,19 23 0 0 0,10 15 0 0 0,2 0 0 0 0,-6-8 0 0 0,-18-18 0 0 0,-21-21 0 0 0,-24-19 0 0 0,-20-14 0 0 0,-26-10 0 0 0,-31-5 0 0 0,-24-3 0 0 0,-8-1 0 0 0,9 0 0 0 0,17 5 0 0 0,18 3 0 0 0,16 0 0 0 0,16 4 0 0 0,13 4 0 0 0,10 4 0 0 0,11 3 0 0 0,9 4 0 0 0,12 6 0 0 0,3-1 0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3"/>
    </inkml:context>
    <inkml:brush xml:id="br0">
      <inkml:brushProperty name="width" value="0.06" units="cm"/>
      <inkml:brushProperty name="height" value="0.06" units="cm"/>
      <inkml:brushProperty name="color" value="#E2231A"/>
    </inkml:brush>
  </inkml:definitions>
  <inkml:trace contextRef="#ctx0" brushRef="#br0">740 142 6183,'-5'-6'3329,"1"1"-2070,6 0 0,-2 2-179,3-5-721,-5 2 1,-1-1 0,0 0-90,1 0 90,-2 1-1,2-1 1,-3 0-90,0 0 629,-13-8-539,5 6-180,-10-5 90,7 7-90,-1 1 0,-2 1 0,-1 2 0,-2 2-90,-1 0-1,0 2 1,-1 1 0,-1 0 0,-1 2 90,-13 4-90,9 0 90,-22 8-180,22-4 180,-18 12-180,21-8 90,-17 16 0,19-10 0,-15 20-90,17-14 90,-5 10 0,11-11 90,-2 25-180,10-18 0,-1 18 90,11-23-90,2 0 90,3 0-90,17 29 89,-5-22-89,27 33 0,-15-39 0,13 8 0,-8-15 0,3-1 0,4-2 0,1-1 0,22 2 0,-14-7-89,37-2-1,-36-12 90,34-13-90,-38-2 90,26-21 0,-36 11-90,8-12 90,-20 10 0,4-15 0,-9 9 90,4-25-90,-17 23 0,-8-27 90,-8 23 179,-22-28-89,5 27 180,-29-24-180,17 29 180,-30-15-270,26 26 0,-10-5 0,18 13-90,-7-2 0,13 6-270,-7-5 0,21 9-809,0-1 449,10 4-1889,3-2-89,0 5-2789,2-2 3778,4 2 360,0 0 1259,12-5 0,-5 1 0,4-3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7"/>
    </inkml:context>
    <inkml:brush xml:id="br0">
      <inkml:brushProperty name="width" value="0.06" units="cm"/>
      <inkml:brushProperty name="height" value="0.06" units="cm"/>
      <inkml:brushProperty name="color" value="#6ABF4B"/>
    </inkml:brush>
  </inkml:definitions>
  <inkml:trace contextRef="#ctx0" brushRef="#br0">87 143 6453,'-11'-1'4048,"1"-2"-2609,4-3 90,1 0-90,2-1-809,0 0-180,2-1-90,5 0-90,3-1-1,3-2 361,8-3-450,-3 4 360,11-2-361,-13 9 91,4 7-180,-11 5 90,-4 17-90,-5-5-90,-10 16 0,2-14 90,-6 3-90,5-10 0,-7-1 0,5-7 0,-8-4 0,10-8 90,-4-12 0,9 1 0,4-16 0,6 12 90,11-10-90,-1 15 0,6-3 90,-5 11-90,0 1 89,-1 4-89,-1 3 0,-1 3 90,-2 2-90,-1 3 90,-3 6-90,-3-3-90,-2 2 90,-4-6-90,-2-1 90,-2-2-90,-2-2 0,-1-1-90,-8-4 90,5-1 0,-5-4-90,8-1 90,1-3-90,3-2 90,3-1-90,3-2 0,4-1 90,1-1-90,9-5 0,-2 7 90,9-5 0,-7 13 0,4 2 90,-9 8 0,-2 11 0,-6-1 0,-3 9 0,-4-5-90,-3 2 90,-2-2-90,-1 0 90,-7 1-90,6-7 0,-7 1 0,10-10-90,1-8 0,7-2 90,6-15-90,3 5 90,5-7 0,1 7 0,4-3 0,-5 8 0,1 1-90,-8 8-450,-4 8 1,-2 1-1620,-4 9-450,2-6-1438,-5 5 2248,3-7-1259,-2 3 3058,4-5 0,1 0 0,3-4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4:00:51.340"/>
    </inkml:context>
    <inkml:brush xml:id="br0">
      <inkml:brushProperty name="width" value="0.1" units="cm"/>
      <inkml:brushProperty name="height" value="0.1" units="cm"/>
      <inkml:brushProperty name="color" value="#00A0D7"/>
    </inkml:brush>
  </inkml:definitions>
  <inkml:trace contextRef="#ctx0" brushRef="#br0">18503 8952 16383 0 0,'7'0'0'0'0,"1"-6"0"0"0,6-2 0 0 0,6 0 0 0 0,1-4 0 0 0,8-1 0 0 0,-1-4 0 0 0,8-5 0 0 0,10-5 0 0 0,-4-4 0 0 0,5 3 0 0 0,-7 0 0 0 0,-4 5 0 0 0,-7 1 0 0 0,3 3 0 0 0,-4-1 0 0 0,0 3 0 0 0,0 4 0 0 0,3 5 0 0 0,2 3 0 0 0,1 3 0 0 0,1 8 0 0 0,-5 9 0 0 0,-2 8 0 0 0,1 12 0 0 0,1 7 0 0 0,-4 14 0 0 0,5-2 0 0 0,-2 2 0 0 0,7 4 0 0 0,-4 4 0 0 0,6-9 0 0 0,-5-2 0 0 0,-6-9 0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4:00:51.341"/>
    </inkml:context>
    <inkml:brush xml:id="br0">
      <inkml:brushProperty name="width" value="0.1" units="cm"/>
      <inkml:brushProperty name="height" value="0.1" units="cm"/>
      <inkml:brushProperty name="color" value="#00A0D7"/>
    </inkml:brush>
  </inkml:definitions>
  <inkml:trace contextRef="#ctx0" brushRef="#br0">20192 8832 16383 0 0,'0'6'0'0'0,"0"14"0"0"0,-7 11 0 0 0,-1 5 0 0 0,-6 3 0 0 0,0 1 0 0 0,2 6 0 0 0,3 2 0 0 0,-4-8 0 0 0,2-5 0 0 0,2-1 0 0 0,-4-7 0 0 0,-6-8 0 0 0,1 5 0 0 0,-3 10 0 0 0,-4 7 0 0 0,2 7 0 0 0,-1-3 0 0 0,4-4 0 0 0,-2-3 0 0 0,4-1 0 0 0,-2-1 0 0 0,3-1 0 0 0,-2-6 0 0 0,-3-7 0 0 0,1-3 0 0 0,4 3 0 0 0,6 3 0 0 0,-2-2 0 0 0,-5-6 0 0 0,-5 8 0 0 0,-12-2 0 0 0,1 9 0 0 0,-6-2 0 0 0,-9-6 0 0 0,4 6 0 0 0,-3-3 0 0 0,1-6 0 0 0,2-6 0 0 0,3-6 0 0 0,2 2 0 0 0,2-2 0 0 0,-5-1 0 0 0,-8-3 0 0 0,-1-2 0 0 0,-10-1 0 0 0,-13-1 0 0 0,-18-1 0 0 0,-12-1 0 0 0,-1 1 0 0 0,6-1 0 0 0,2 1 0 0 0,4 0 0 0 0,13 0 0 0 0,13-1 0 0 0,13 1 0 0 0,9 0 0 0 0,7 0 0 0 0,3-12 0 0 0,-4-4 0 0 0,-8 0 0 0 0,-20 4 0 0 0,-11 3 0 0 0,-4-3 0 0 0,5 1 0 0 0,11 2 0 0 0,10 3 0 0 0,8-4 0 0 0,7-1 0 0 0,4 3 0 0 0,3 1 0 0 0,-5 3 0 0 0,-3 2 0 0 0,1 1 0 0 0,1 1 0 0 0,-5 0 0 0 0,0 0 0 0 0,-12 1 0 0 0,-14-1 0 0 0,0 1 0 0 0,-1-1 0 0 0,0 0 0 0 0,-1 0 0 0 0,8 0 0 0 0,1 0 0 0 0,0 0 0 0 0,5 0 0 0 0,1 0 0 0 0,-3 0 0 0 0,3 0 0 0 0,7 0 0 0 0,4 0 0 0 0,6 0 0 0 0,2 0 0 0 0,3 0 0 0 0,8 6 0 0 0,2 2 0 0 0,-7 0 0 0 0,-3-2 0 0 0,-1-1 0 0 0,-2-2 0 0 0,1-2 0 0 0,-5 12 0 0 0,-2 3 0 0 0,2 0 0 0 0,-5-4 0 0 0,0-4 0 0 0,8 4 0 0 0,5-1 0 0 0,3-2 0 0 0,7 3 0 0 0,1 0 0 0 0,-1-2 0 0 0,4 3 0 0 0,0 0 0 0 0,-3-3 0 0 0,3 4 0 0 0,-1-2 0 0 0,3 5 0 0 0,-6-2 0 0 0,0 4 0 0 0,-1 4 0 0 0,-3-2 0 0 0,-1-4 0 0 0,-3-5 0 0 0,6 7 0 0 0,0 1 0 0 0,-1-3 0 0 0,-13-4 0 0 0,-13 7 0 0 0,-9 1 0 0 0,-5-3 0 0 0,-4-5 0 0 0,-2-5 0 0 0,6 9 0 0 0,8 2 0 0 0,9-3 0 0 0,7-4 0 0 0,5-4 0 0 0,-3-4 0 0 0,-7-1 0 0 0,-7-3 0 0 0,0 0 0 0 0,-8-1 0 0 0,-6 0 0 0 0,-3 1 0 0 0,4-1 0 0 0,9 1 0 0 0,9-1 0 0 0,12 1 0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4"/>
    </inkml:context>
    <inkml:brush xml:id="br0">
      <inkml:brushProperty name="width" value="0.06" units="cm"/>
      <inkml:brushProperty name="height" value="0.06" units="cm"/>
      <inkml:brushProperty name="color" value="#6ABF4B"/>
    </inkml:brush>
  </inkml:definitions>
  <inkml:trace contextRef="#ctx0" brushRef="#br0">550 147 6633,'-2'-2'2609,"0"0"-1620,2-1-179,0 1-361,1-3-89,2 0-90,0-1 90,1-1 0,-1 1-1,0 2-89,-1-1 630,-3-6-540,0 4 89,-4-10-179,2 10 90,-3-6-90,1 6 90,-4-4-180,2 5-1,-4 0 1,3 3 180,-5 0-270,2 1 180,-7-1-180,7 1 0,-3 0 0,4 2 0,-1 0 90,0 1-90,-1 0-1,0 2 91,-9 3-90,5 0 0,-6 2 0,7-1 0,-5 4 0,4-2 0,-9 7-90,10-5 180,-9 7-180,10-6 180,-11 9-180,10-8 90,-11 12 0,10-9-90,-3 6 0,6-6 180,-4 9-180,5-5 90,-6 15 0,8-14 0,-4 18-90,8-15 0,0 17-90,6-17 90,5 16 0,1-18 0,9 13 0,-3-16 0,6 5 0,-4-10 0,11 5 0,-6-7 0,20 3 0,-15-9 0,23-4 0,-17-6 0,24-12 0,-21 1 0,11-9 0,-15 3-90,22-24 90,-20 16 0,15-19 0,-26 23 0,0-11 0,-7 9 90,1-19-90,-10 21 90,-6-19-1,-2 20 271,-12-17-180,2 19 0,-8-5 0,2 11 270,-24-5-360,16 8-90,-16-3 90,24 10-90,1 2-90,3 1 90,3 2-90,3 0 0,3 1-180,4 0-899,-1 2 449,2 0-1889,5 6 91,0-4-1260,5 6 2159,6-5-1169,15 0 2788,4-4 0,7-2 0,-8-5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5"/>
    </inkml:context>
    <inkml:brush xml:id="br0">
      <inkml:brushProperty name="width" value="0.06" units="cm"/>
      <inkml:brushProperty name="height" value="0.06" units="cm"/>
      <inkml:brushProperty name="color" value="#6ABF4B"/>
    </inkml:brush>
  </inkml:definitions>
  <inkml:trace contextRef="#ctx0" brushRef="#br0">308 77 7623,'6'-5'3418,"-1"1"-2339,1-1-269,-2 0-181,0 0-179,-2 0 0,0 1-1,-2 0 91,0-2-90,-1 2-90,-1-2-90,-2 3-1,-2-1 1,0 0-90,-1 1 0,0 0 0,-2 0 0,-1 1-90,-1 1 90,0 0-90,-1 2 90,-1 2-91,-1 0 1,0 2 0,-2 1 90,0 1-90,1 1 0,-2 2 0,2 1 0,0 2 0,0 2 0,1 2-90,1 2 90,0 1 0,2 2 0,-8 22 0,8-14-90,-3 15 90,10-21-90,2 0 0,3 1 90,2 0-90,3 0 0,3-1 0,2 0 0,4-1 0,4-2 0,3-1 0,18 1 0,-6-7 0,14 0 0,-12-10 0,32-11 0,-26-2 0,23-7 0,-35 1 90,9-11-90,-11 5 0,12-21 0,-21 15 0,6-21 90,-16 19 0,-3-20 89,-8 20 1,-6-8 0,-3 11 180,-13-8-90,3 9 0,-24-12-90,16 20-1,-21-5-179,23 13 0,-13-2 0,21 7 0,-2-2 0,9 2-179,-2 0-1,6 1-90,-2 0-90,6 3-899,3 0 269,-2 0-3237,0 2 2248,1-1-1619,-2 5 1979,3-5 1619,0 8 0,2-8 0,1 4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6"/>
    </inkml:context>
    <inkml:brush xml:id="br0">
      <inkml:brushProperty name="width" value="0.06" units="cm"/>
      <inkml:brushProperty name="height" value="0.06" units="cm"/>
      <inkml:brushProperty name="color" value="#6ABF4B"/>
    </inkml:brush>
  </inkml:definitions>
  <inkml:trace contextRef="#ctx0" brushRef="#br0">43 120 6273,'-13'2'3329,"3"-1"-2160,2 0 90,5-1-90,-1-2-719,2 0-90,4-3 0,1 0 90,2-1-1,1 0 91,1 0-90,0 0-90,0 1-1,0 1-89,0 1-90,-1 2 0,1 1 0,-1 2-90,2 2 90,2 8-90,-5-4 90,1 9-91,-6-9-89,-3 1 90,-2-3-90,-1-2 0,0 0 0,-1-1 0,-1-1 0,0-3 0,0-2 0,-3-7-90,4 0 90,-1-12-89,6 7 89,6-11 0,1 12-90,4-1 90,0 7 0,0 2 90,1 2-90,-1 3 89,-1 2 1,0 2 90,-1 4 90,0 8-180,-1-3 90,-3 13-90,-4-11 0,-6 7-90,-2-11 0,-3 2 0,2-6 0,1-2 0,-1-2 0,2-3-90,1-2 90,1-3 0,1-2-180,3-7 180,3 2-90,7-10 0,0 10 90,12-8 0,-6 12 0,5-2 90,-5 8 90,0 4-90,-4 2 180,-4 11-180,-6-3 0,-9 11-90,-1-8 90,-12 8-90,7-10 0,-11 3 0,11-10-90,-5-2 90,12-6-90,0-3 90,6-4-180,11-16 180,-1 8-90,8-10 90,-2 14 0,8 0 90,-5 4 90,10 2-90,-15 9 180,-1 11-91,-12 1 91,-11 18-180,-2-11 0,-6 6 0,4-11 0,-11 2-90,11-10 0,-7 0 0,15-10-90,2-10 90,3 0-270,6-15 0,3 9-539,13-15 89,-5 17-449,6-3-810,-7 12-3778,1 7 4048,-2 1 1709,7 7 0,-4-3 0,6 2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7"/>
    </inkml:context>
    <inkml:brush xml:id="br0">
      <inkml:brushProperty name="width" value="0.06" units="cm"/>
      <inkml:brushProperty name="height" value="0.06" units="cm"/>
      <inkml:brushProperty name="color" value="#6ABF4B"/>
    </inkml:brush>
  </inkml:definitions>
  <inkml:trace contextRef="#ctx0" brushRef="#br0">87 143 6453,'-11'-1'4048,"1"-2"-2609,4-3 90,1 0-90,2-1-809,0 0-180,2-1-90,5 0-90,3-1-1,3-2 361,8-3-450,-3 4 360,11-2-361,-13 9 91,4 7-180,-11 5 90,-4 17-90,-5-5-90,-10 16 0,2-14 90,-6 3-90,5-10 0,-7-1 0,5-7 0,-8-4 0,10-8 90,-4-12 0,9 1 0,4-16 0,6 12 90,11-10-90,-1 15 0,6-3 90,-5 11-90,0 1 89,-1 4-89,-1 3 0,-1 3 90,-2 2-90,-1 3 90,-3 6-90,-3-3-90,-2 2 90,-4-6-90,-2-1 90,-2-2-90,-2-2 0,-1-1-90,-8-4 90,5-1 0,-5-4-90,8-1 90,1-3-90,3-2 90,3-1-90,3-2 0,4-1 90,1-1-90,9-5 0,-2 7 90,9-5 0,-7 13 0,4 2 90,-9 8 0,-2 11 0,-6-1 0,-3 9 0,-4-5-90,-3 2 90,-2-2-90,-1 0 90,-7 1-90,6-7 0,-7 1 0,10-10-90,1-8 0,7-2 90,6-15-90,3 5 90,5-7 0,1 7 0,4-3 0,-5 8 0,1 1-90,-8 8-450,-4 8 1,-2 1-1620,-4 9-450,2-6-1438,-5 5 2248,3-7-1259,-2 3 3058,4-5 0,1 0 0,3-4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8"/>
    </inkml:context>
    <inkml:brush xml:id="br0">
      <inkml:brushProperty name="width" value="0.06" units="cm"/>
      <inkml:brushProperty name="height" value="0.06" units="cm"/>
      <inkml:brushProperty name="color" value="#6ABF4B"/>
    </inkml:brush>
  </inkml:definitions>
  <inkml:trace contextRef="#ctx0" brushRef="#br0">267 165 6183,'-6'3'3508,"1"-2"-2158,5-6-1,-1 2-180,1-4-629,0 7-90,-1-3-91,-1 2-89,1 0-90,-1-1 90,0 1 0,1 0-90,-4 1 0,1 1 0,-2 1 0,0 1-1,1 0 1,-1 2 0,0 0 0,-1 1 0,0 0 0,-1 1 0,0 1 0,-1 0-90,1 1 90,-2 1-91,1 0 271,-8 11-270,6-7-90,-6 7 90,9-8 0,1-1 0,-1 1 0,2-1 0,-1 1-90,1 1 90,0-1 0,1 0-90,0 0 90,0 1 0,-2 6 0,2-5 0,-4 13-90,5-12 0,-1 12 0,3-10 90,0 12-90,3-12 90,1 14-90,0-13 179,4 13-179,-2-13 180,3 14-180,-1-12 90,1 5 0,0-8 0,4 8-90,-1-5 90,12 12 0,-7-14 0,16 12-90,-11-14 180,17 8-90,-13-12-90,7 4 90,-10-7-90,13 5 90,-7-4-90,25 6 0,-17-9 0,32 2 0,-24-6 0,36-3 0,-30-1 0,14-4 0,-20-1 0,33-9 0,-29 3 0,26-8 0,-36 5 90,16-10-90,-13 5 0,24-15 0,-29 13 0,18-13 90,-24 13-90,18-15 90,-21 14 0,13-17-90,-17 15 90,3-7-1,-11 10-89,0-10 90,-6 6-90,-1-19 90,-8 17-90,-5-21 0,-2 20 90,-8-19-90,4 20 0,-12-19 0,8 18 0,-5-9 0,4 10 0,-7-10 0,6 9 90,-14-15-90,15 20 90,-12-10-90,14 16 0,-8-6 0,11 11 0,-5-5-180,9 8 0,-1 1-179,5 4-1170,3 2 539,0 1-3238,-2 3 2160,2-1-1710,-3 6 2159,4-6 1619,0 11 0,0-10 0,2 4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9"/>
    </inkml:context>
    <inkml:brush xml:id="br0">
      <inkml:brushProperty name="width" value="0.06" units="cm"/>
      <inkml:brushProperty name="height" value="0.06" units="cm"/>
      <inkml:brushProperty name="color" value="#6ABF4B"/>
    </inkml:brush>
  </inkml:definitions>
  <inkml:trace contextRef="#ctx0" brushRef="#br0">12 81 6273,'-6'0'3778,"2"-1"-2429,3 0 181,1-3-271,3 0-450,1-2-179,0 0-90,1 1-1,-1 0-89,1 0 0,-1 1 0,1 0-91,-3 3 1,4-1-90,-1 3 0,1 1 180,5 6-270,-2 0 89,8 12-179,-7-5 180,9 15-180,-8-12-90,3 8 90,-4-8-90,-1 0 90,0 0-90,1 0 0,1 0 90,6 5-90,-4-7 0,5 4 90,-6-9-90,-1-2 0,-1-2 0,0-2 90,-2-1-90,-1-2 0,-2-1 0,3-1 0,-2-1 0,4-2 0,-1-1 0,0-2 0,2-2 90,2-2-90,0-2 0,1-1 0,2-4 0,0 0 0,0-3 0,-1 0 0,0-2 0,5-9 0,-5 7 0,8-13 0,-11 17 0,6-7 0,-9 14 0,2-3 0,-6 8 0,0 1 0,-2 4-180,0 0-90,-1 1-719,1-1 89,-3 3-5126,-1-1 4137,-3 5 90,-3 1 180,-1 3 1619,-1-1 0,4-2 0,1-2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0"/>
    </inkml:context>
    <inkml:brush xml:id="br0">
      <inkml:brushProperty name="width" value="0.06" units="cm"/>
      <inkml:brushProperty name="height" value="0.06" units="cm"/>
      <inkml:brushProperty name="color" value="#6ABF4B"/>
    </inkml:brush>
  </inkml:definitions>
  <inkml:trace contextRef="#ctx0" brushRef="#br0">231 5 11490,'-2'-3'2249,"0"1"-1889,0 2 0,0 1 89,-2-1-89,2 1 90,-1 0-180,0 0 90,-1 2-90,-2 1-1,0 0 1,0 1 270,-6 8-450,4-3 180,-9 10-180,9-8 179,-6 10-179,5-8 90,-5 14-90,6-10 180,-8 17-180,6-13 0,-3 11 0,3-9 90,-2 13-90,3-8 0,-5 24 0,8-21 90,0 27-90,4-23 0,3 27-1,1-24 91,5 27-90,-2-28 0,5 10 0,-2-17 0,2-1-90,1-1 90,1-3 0,1 0-90,2-2 0,2 0 0,11 8 0,-5-9 0,18 14-90,-17-16-90,14 10-90,-17-15-89,3 3-181,-10-9-1619,2-2-359,-7-3-1350,0-2 2069,-3-5 1799,18-29 0,-5 8 0,14-25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1"/>
    </inkml:context>
    <inkml:brush xml:id="br0">
      <inkml:brushProperty name="width" value="0.06" units="cm"/>
      <inkml:brushProperty name="height" value="0.06" units="cm"/>
      <inkml:brushProperty name="color" value="#6ABF4B"/>
    </inkml:brush>
  </inkml:definitions>
  <inkml:trace contextRef="#ctx0" brushRef="#br0">13 20 6363,'-7'2'3958,"2"-3"-2429,10-2 0,1-2 0,4-1-719,-2 3-90,1 1-181,2 1 1,2 0-90,3 1-1,1 2-89,1 1-90,1 2 450,15 13-540,-12-5 179,17 16-179,-22-13 0,4 7-90,-9-4 90,0 1-90,-1 3 0,-2 2 0,-1 3 0,-1 1 0,0 1 0,2 16-90,-2-11 90,4 24-90,-6-24 90,1 22-90,-3-23 0,-1 22 0,-1-24 0,-1 20 0,-1-22 0,0 7 0,-1-13 0,-4 8 0,-1-10 90,-10 14-90,3-16 0,-13 14 0,9-15-90,-5 7 90,7-7 0,-6 12 0,8-12 0,-4 8 0,10-15-90,-1 1 0,2-3-630,-3 2 91,7-7-1530,-1-1-90,2-3-1979,0-1 2340,-3-4-1261,-1-9 3149,1 1 0,0-9 0,3 6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8"/>
    </inkml:context>
    <inkml:brush xml:id="br0">
      <inkml:brushProperty name="width" value="0.06" units="cm"/>
      <inkml:brushProperty name="height" value="0.06" units="cm"/>
      <inkml:brushProperty name="color" value="#6ABF4B"/>
    </inkml:brush>
  </inkml:definitions>
  <inkml:trace contextRef="#ctx0" brushRef="#br0">267 165 6183,'-6'3'3508,"1"-2"-2158,5-6-1,-1 2-180,1-4-629,0 7-90,-1-3-91,-1 2-89,1 0-90,-1-1 90,0 1 0,1 0-90,-4 1 0,1 1 0,-2 1 0,0 1-1,1 0 1,-1 2 0,0 0 0,-1 1 0,0 0 0,-1 1 0,0 1 0,-1 0-90,1 1 90,-2 1-91,1 0 271,-8 11-270,6-7-90,-6 7 90,9-8 0,1-1 0,-1 1 0,2-1 0,-1 1-90,1 1 90,0-1 0,1 0-90,0 0 90,0 1 0,-2 6 0,2-5 0,-4 13-90,5-12 0,-1 12 0,3-10 90,0 12-90,3-12 90,1 14-90,0-13 179,4 13-179,-2-13 180,3 14-180,-1-12 90,1 5 0,0-8 0,4 8-90,-1-5 90,12 12 0,-7-14 0,16 12-90,-11-14 180,17 8-90,-13-12-90,7 4 90,-10-7-90,13 5 90,-7-4-90,25 6 0,-17-9 0,32 2 0,-24-6 0,36-3 0,-30-1 0,14-4 0,-20-1 0,33-9 0,-29 3 0,26-8 0,-36 5 90,16-10-90,-13 5 0,24-15 0,-29 13 0,18-13 90,-24 13-90,18-15 90,-21 14 0,13-17-90,-17 15 90,3-7-1,-11 10-89,0-10 90,-6 6-90,-1-19 90,-8 17-90,-5-21 0,-2 20 90,-8-19-90,4 20 0,-12-19 0,8 18 0,-5-9 0,4 10 0,-7-10 0,6 9 90,-14-15-90,15 20 90,-12-10-90,14 16 0,-8-6 0,11 11 0,-5-5-180,9 8 0,-1 1-179,5 4-1170,3 2 539,0 1-3238,-2 3 2160,2-1-1710,-3 6 2159,4-6 1619,0 11 0,0-10 0,2 4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2"/>
    </inkml:context>
    <inkml:brush xml:id="br0">
      <inkml:brushProperty name="width" value="0.06" units="cm"/>
      <inkml:brushProperty name="height" value="0.06" units="cm"/>
      <inkml:brushProperty name="color" value="#6ABF4B"/>
    </inkml:brush>
  </inkml:definitions>
  <inkml:trace contextRef="#ctx0" brushRef="#br0">2 109 9152,'0'-5'3598,"1"2"1169,-1 3-4587,1 6-90,-2-2 0,2 6 0,-2-1 0,0-1 0,0 2 0,1 3-90,-1-1 90,1 7-90,1-7 89,-1 11 1,0-8 0,0 6-90,0-5 180,4 30-90,-1-23-90,4 23 90,-3-31-90,1 1 0,4 5 90,-1-5-90,3 3 0,-2-8-90,7 3 90,-3-6 0,10 2 90,-9-7-90,9-2 0,-9-4 0,8-6 0,-9-1 0,10-11-90,-10 5-90,10-16 90,-10 11-90,8-18 90,-9 14 1,3-9 89,-6 10-90,3-12 0,-4 8 90,3-17 0,-5 20 0,-2-14-90,-2 18 90,-1-4 0,0 10 90,1-8-90,-1 12 90,2-6-90,-3 14 179,2 0-89,-2 1 450,1 1-540,-1 5 90,-1-4-90,1 4 90,0-4-90,-1 1 90,0 0 0,-2 3 0,0 0 90,-3 3-180,1-1 180,-3 4-180,3-3 90,-4 8-90,3-6 90,-2 6 0,1-4-90,-1 2 89,0 0 1,-2 2 0,1 0-90,-1 0 90,1 0 0,1-1-90,0-1 0,1-1 90,-2 0-90,2-4 0,1 0 0,2-5 0,1-3 0,-1 0-90,-2-5 90,1 1-90,-3-6 90,3 2 0,-3-6 0,2 5 0,-3-4 0,3 5 0,-4-2 0,4 4 0,-3-1 0,3 3 0,-6-4-90,4 2 90,-8-3-90,6 5-269,-3-2 89,7 3-720,0 0 1,5 0-2789,0-2 1979,1 3-1619,0-8 1889,3-4 1529,12-11 0,0 0 0,9-1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8"/>
    </inkml:context>
    <inkml:brush xml:id="br0">
      <inkml:brushProperty name="width" value="0.06" units="cm"/>
      <inkml:brushProperty name="height" value="0.06" units="cm"/>
      <inkml:brushProperty name="color" value="#6ABF4B"/>
    </inkml:brush>
  </inkml:definitions>
  <inkml:trace contextRef="#ctx0" brushRef="#br0">13 53 14099,'-4'4'1709,"-1"0"-1259,4 0-1,-1 0-89,2 0-90,-1-1 0,1 3 0,0 0-90,0 3-90,0-1 90,1 2-91,0 7 1,1-4 180,4 18-270,-2-12 90,2 8 0,-2-10 0,2 9 0,-2-7-90,5 13 0,-4-15 90,5 11-90,-4-14-90,5 7 90,-4-11 0,9 5 0,-6-9 0,5 1 0,-4-6 0,1 0 0,1-2 0,0-2 90,13-10-90,-10 3 0,10-9-90,-14 5 90,6-7 0,-5 3-90,7-13 0,-10 11-90,6-14 90,-7 12 90,1-5-90,-5 7-90,2-4 91,-3 6 89,2-9-90,-4 13 90,0-6 0,-1 10-90,-1-3 90,-1 5-90,0 0 0,1 3 0,0 2 0,0-1 0,0 2 0,0-2 0,0-2 90,0 4 0,0-3 90,0 4-90,0-2 90,-1 2-90,0-2 90,-1 2 90,0 0-90,0 1 0,0 0 90,-2 1 179,1 2-269,0-1 90,-1 5 0,2-2 270,-6 13-360,3-7 90,-6 15-90,6-12 90,-5 10-91,5-9 91,-6 10-90,5-11 0,-2 2 0,1-6 90,-2 1-180,1-3 90,-4 4-90,6-8 0,-3 2 0,6-5 0,-2 1 0,-1-2 0,1-1 0,-2 0 0,0-1 0,1-1 0,-1 0 0,0-1 0,1 1 0,-3-4 0,2 1-180,-4-8 90,4 5-180,-5-8 1,4 6-181,-5-4 90,6 7-719,-3-2 269,5 5-359,1 1-810,3 2-1439,1-1 1799,3-2 1619,3-6 0,-1 4 0,0-1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9"/>
    </inkml:context>
    <inkml:brush xml:id="br0">
      <inkml:brushProperty name="width" value="0.06" units="cm"/>
      <inkml:brushProperty name="height" value="0.06" units="cm"/>
      <inkml:brushProperty name="color" value="#6ABF4B"/>
    </inkml:brush>
  </inkml:definitions>
  <inkml:trace contextRef="#ctx0" brushRef="#br0">22 22 6453,'-6'1'3868,"0"0"-2699,1 1-359,1 0-4342,3-2 5961,1 0-1120,0 2-859,1 0-1,0 2-179,2-1 0,2 0 0,8 1 3212,-2-3-3392,14-1-90,-8-2 0,16-3 0,-12 1 0,15-4-90,13-2 90,-18 3 0,10-1 0,-31 6 0,-3 2-90,3-1 90,-4 2 0,2 0 0,-2 2-90,0 0 90,-2 1 0,1 0 0,-3-2 0,0 0 0,1 0 0,-1-1 0,0 0 0,-1 0 0,-3 2 0,1-2 0,-5 3 0,0-1 90,-3 1-90,-1 0 90,-3 1-90,-1 0 90,-2 0 0,0 2 0,-2-1 90,-8 5-90,8-3-90,-5 3 90,10-3 89,-3 2-89,4-4 0,-3 5 0,9-7-90,-1 2 90,5-5-90,2 2 0,3-2 0,6 3 0,0-3-90,10 1 90,-6-2-180,11-1 90,-8 0-89,14-2 89,-11 0-90,6-1 180,-8 2-90,6 1 90,-10 1 0,3 2 0,-12 2 0,-3 1 0,1 3 90,-3 1-90,-1-1 0,-2 2 90,-1-4 90,-4 3-91,1-3 1,-4 1 90,0-2 0,-10 3 0,3-2 0,-19 4-180,15-4 90,-9 2-90,11-3-90,-7 1-90,16-4-270,-6 1 91,17-3-721,2-2 181,2 0-2249,1-3 1528,-1 3 1,-1 0 300,-2 2 0,0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0"/>
    </inkml:context>
    <inkml:brush xml:id="br0">
      <inkml:brushProperty name="width" value="0.06" units="cm"/>
      <inkml:brushProperty name="height" value="0.06" units="cm"/>
      <inkml:brushProperty name="color" value="#6ABF4B"/>
    </inkml:brush>
  </inkml:definitions>
  <inkml:trace contextRef="#ctx0" brushRef="#br0">339 11 6813,'-4'3'2968,"3"-2"-1798,-1 0 2158,2-1-2878,0-3-91,-1 1 1,0-2-90,-4 1 0,-1 1 0,-2 1-90,-1 0 89,0 1-179,-2 0 90,-1 1-90,0-1 90,-1 1-180,0-1 90,0 1 0,1-1 0,0 0 0,0-1 90,-6 1-90,3 0 90,-11 2-180,10-1 90,-10 3 0,13-1-90,-3 0 0,8 0 0,2-2 0,0 1 0,3 0 90,-1 0-90,1 0 0,1 0 89,0-1 1,1 2-90,1-3 90,-1 3 0,1-1 0,0 2 0,1 1 0,0-1 90,3 2-90,-1-2 0,4 2 0,-2-2 0,3 1 0,-2-1 0,3 2-90,-2-2 0,3 0 0,-1-3 0,7 0 0,-2-2-90,12 0 90,-10 0 0,9 0 0,-11 2 0,3 0 90,-10 0-180,2 2 90,-7-2 0,0 0-90,-2-1 90,0 3 0,-2 0 0,-1 2 0,-2-1 0,-2 1 0,-1 0 0,-7 2 0,3-1 0,-11 6 0,9-5-90,-11 7 90,11-6 0,-5 4 0,7-2 0,-4 4 0,4-4 0,-5 7 0,9-9 90,-4 6-90,7-7 180,0 5-90,4-4 180,4 4-1,1-3 91,9 4-180,-2-4-90,5 1 90,0-3 0,13 2-180,-6-3 90,20 3-90,-16-6 0,6 1 0,-12-4-90,-2 1 0,-2-2-90,-2 0-180,-3-1-179,-2-1-1,-4 0-1259,1-3 180,-3 1-2519,1-2 2339,-1-2-2428,7-10 4227,-1 1 0,3-6 0,-3 9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1"/>
    </inkml:context>
    <inkml:brush xml:id="br0">
      <inkml:brushProperty name="width" value="0.06" units="cm"/>
      <inkml:brushProperty name="height" value="0.06" units="cm"/>
      <inkml:brushProperty name="color" value="#6ABF4B"/>
    </inkml:brush>
  </inkml:definitions>
  <inkml:trace contextRef="#ctx0" brushRef="#br0">23 567 6273,'-12'11'3239,"6"-1"-2070,2-4 0,4-2-179,-1-2-361,1-2-359,4-1 0,0 0-90,3-1 180,0-2-180,0-1 89,-1 0 1,1-3 90,7-4-270,-2 0 180,12-10-180,-9 8 90,11-10-90,-12 9 90,7-7-1,-10 9 1,2-5-90,-7 9 0,0-5 0,-3 7-90,0-3 0,-2 3 90,2-3-90,0 3 90,1-6-90,-1 5 180,1-7-90,-2 6 90,0-6-180,-1 5 180,0-6-180,-1 6 90,0-5 0,0 6-90,0-2 90,0 4 0,0-3-1,0 1 1,-1-5 0,0 4 0,0 0 0,0 4-90,1-1 90,-1 0 0,1 0-90,0-1 180,0-1-180,0 1 90,-1-2-90,0 4 90,-2-2 0,1 3 0,-3-1-90,1 5 90,-2-1-90,2 1 0,-2 0-90,2-1-450,0 0 0,3 1-1798,1-3 89,0 1-1259,1 0 1889,1-5-1169,4-5 2788,1 0 0,3-4 0,-2 8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2"/>
    </inkml:context>
    <inkml:brush xml:id="br0">
      <inkml:brushProperty name="width" value="0.06" units="cm"/>
      <inkml:brushProperty name="height" value="0.06" units="cm"/>
      <inkml:brushProperty name="color" value="#6ABF4B"/>
    </inkml:brush>
  </inkml:definitions>
  <inkml:trace contextRef="#ctx0" brushRef="#br0">153 2278 6723,'-2'6'3058,"0"-1"-1888,2-3-1,-1 1-449,1-3-91,-1 3-179,0-2 90,-1 1-1,0-1-89,-1 0-90,3-1-180,-4 1 0,2-1 90,-5-3-180,1 0-90,-2-4 0,4 1 179,-1-5-89,2 1 180,-3-10-90,3 6 0,-3-6 0,1 3 0,-1-2-90,-1-1 90,0-1-90,0-2-90,-2-10 0,3 6 0,-2-21 0,5 18 0,-1-11 0,2 13 0,0-2 0,-1 3 0,0 0 90,0 1-90,0 2 0,0 0 0,1-7 0,1 8 0,1-15 0,3 16-90,5-17 90,-2 16 0,4-7 0,-2 9 0,0 2 0,1 0 0,0 1 0,0 1 0,1 1 0,1 1 0,1 1 90,1 0-90,0-1 0,11-8 0,-5 5 0,7-7 90,-7 6-90,1 1 0,0-1 0,0 1 0,-2 0 0,0 1 0,-2-1 0,5-6 0,-5 5 0,8-12 0,-11 13 0,8-14 0,-9 12 0,8-14 89,-10 13-89,7-16 0,-9 15 90,3-16-90,-6 16 0,-1-7 0,-2 9 0,0-10 0,0 8 90,2-16 0,-2 16 0,1-14-90,-1 16 180,-1-11-180,-1 14 90,-1-4-90,0 8 90,-3-14 0,1 9-90,-2-10 90,2 12 0,-3-7 0,0 7 0,-4-11 0,2 12 90,-7-11-180,4 10 180,-9-14-90,7 10-1,-5-6 1,6 8 90,-11-15-90,10 13-90,-7-10 0,13 17 0,2-2-90,1 3-90,2-6 1,1 10-541,2-7 0,-1 10-2698,1-4 1260,-1 6-1440,1 1 1978,-2-6 1620,4-8 0,2-4 0,4-6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3"/>
    </inkml:context>
    <inkml:brush xml:id="br0">
      <inkml:brushProperty name="width" value="0.06" units="cm"/>
      <inkml:brushProperty name="height" value="0.06" units="cm"/>
      <inkml:brushProperty name="color" value="#E2231A"/>
    </inkml:brush>
  </inkml:definitions>
  <inkml:trace contextRef="#ctx0" brushRef="#br0">740 142 6183,'-5'-6'3329,"1"1"-2070,6 0 0,-2 2-179,3-5-721,-5 2 1,-1-1 0,0 0-90,1 0 90,-2 1-1,2-1 1,-3 0-90,0 0 629,-13-8-539,5 6-180,-10-5 90,7 7-90,-1 1 0,-2 1 0,-1 2 0,-2 2-90,-1 0-1,0 2 1,-1 1 0,-1 0 0,-1 2 90,-13 4-90,9 0 90,-22 8-180,22-4 180,-18 12-180,21-8 90,-17 16 0,19-10 0,-15 20-90,17-14 90,-5 10 0,11-11 90,-2 25-180,10-18 0,-1 18 90,11-23-90,2 0 90,3 0-90,17 29 89,-5-22-89,27 33 0,-15-39 0,13 8 0,-8-15 0,3-1 0,4-2 0,1-1 0,22 2 0,-14-7-89,37-2-1,-36-12 90,34-13-90,-38-2 90,26-21 0,-36 11-90,8-12 90,-20 10 0,4-15 0,-9 9 90,4-25-90,-17 23 0,-8-27 90,-8 23 179,-22-28-89,5 27 180,-29-24-180,17 29 180,-30-15-270,26 26 0,-10-5 0,18 13-90,-7-2 0,13 6-270,-7-5 0,21 9-809,0-1 449,10 4-1889,3-2-89,0 5-2789,2-2 3778,4 2 360,0 0 1259,12-5 0,-5 1 0,4-3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4:00:51.372"/>
    </inkml:context>
    <inkml:brush xml:id="br0">
      <inkml:brushProperty name="width" value="0.1" units="cm"/>
      <inkml:brushProperty name="height" value="0.1" units="cm"/>
      <inkml:brushProperty name="color" value="#00A0D7"/>
    </inkml:brush>
  </inkml:definitions>
  <inkml:trace contextRef="#ctx0" brushRef="#br0">21678 11253 16383 0 0,'13'0'0'0'0,"15"0"0"0"0,10 0 0 0 0,11 0 0 0 0,3 0 0 0 0,-1 0 0 0 0,2 0 0 0 0,0-6 0 0 0,-4-2 0 0 0,2 0 0 0 0,-1 1 0 0 0,-4-3 0 0 0,4-1 0 0 0,5-5 0 0 0,11 1 0 0 0,8 3 0 0 0,3-3 0 0 0,0 1 0 0 0,0-3 0 0 0,-7 2 0 0 0,-9 2 0 0 0,-9-1 0 0 0,-8 0 0 0 0,-4 4 0 0 0,-9 2 0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4:00:51.373"/>
    </inkml:context>
    <inkml:brush xml:id="br0">
      <inkml:brushProperty name="width" value="0.1" units="cm"/>
      <inkml:brushProperty name="height" value="0.1" units="cm"/>
      <inkml:brushProperty name="color" value="#00A0D7"/>
    </inkml:brush>
  </inkml:definitions>
  <inkml:trace contextRef="#ctx0" brushRef="#br0">22707 10419 16383 0 0,'6'6'0'0'0,"9"3"0"0"0,1 5 0 0 0,10 6 0 0 0,7 1 0 0 0,5 2 0 0 0,1-3 0 0 0,0 2 0 0 0,0-3 0 0 0,-7 1 0 0 0,-8 3 0 0 0,-9 5 0 0 0,-7 3 0 0 0,-5 9 0 0 0,-2 3 0 0 0,-2 1 0 0 0,-7-7 0 0 0,-2 2 0 0 0,1 1 0 0 0,1 0 0 0 0,-3-7 0 0 0,0-3 0 0 0,1-1 0 0 0,-3 2 0 0 0,1-5 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4:00:51.374"/>
    </inkml:context>
    <inkml:brush xml:id="br0">
      <inkml:brushProperty name="width" value="0.1" units="cm"/>
      <inkml:brushProperty name="height" value="0.1" units="cm"/>
      <inkml:brushProperty name="color" value="#00A0D7"/>
    </inkml:brush>
  </inkml:definitions>
  <inkml:trace contextRef="#ctx0" brushRef="#br0">23442 10772 16383 0 0,'0'0'0'0'0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9"/>
    </inkml:context>
    <inkml:brush xml:id="br0">
      <inkml:brushProperty name="width" value="0.06" units="cm"/>
      <inkml:brushProperty name="height" value="0.06" units="cm"/>
      <inkml:brushProperty name="color" value="#6ABF4B"/>
    </inkml:brush>
  </inkml:definitions>
  <inkml:trace contextRef="#ctx0" brushRef="#br0">12 81 6273,'-6'0'3778,"2"-1"-2429,3 0 181,1-3-271,3 0-450,1-2-179,0 0-90,1 1-1,-1 0-89,1 0 0,-1 1 0,1 0-91,-3 3 1,4-1-90,-1 3 0,1 1 180,5 6-270,-2 0 89,8 12-179,-7-5 180,9 15-180,-8-12-90,3 8 90,-4-8-90,-1 0 90,0 0-90,1 0 0,1 0 90,6 5-90,-4-7 0,5 4 90,-6-9-90,-1-2 0,-1-2 0,0-2 90,-2-1-90,-1-2 0,-2-1 0,3-1 0,-2-1 0,4-2 0,-1-1 0,0-2 0,2-2 90,2-2-90,0-2 0,1-1 0,2-4 0,0 0 0,0-3 0,-1 0 0,0-2 0,5-9 0,-5 7 0,8-13 0,-11 17 0,6-7 0,-9 14 0,2-3 0,-6 8 0,0 1 0,-2 4-180,0 0-90,-1 1-719,1-1 89,-3 3-5126,-1-1 4137,-3 5 90,-3 1 180,-1 3 1619,-1-1 0,4-2 0,1-2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4:00:51.375"/>
    </inkml:context>
    <inkml:brush xml:id="br0">
      <inkml:brushProperty name="width" value="0.1" units="cm"/>
      <inkml:brushProperty name="height" value="0.1" units="cm"/>
      <inkml:brushProperty name="color" value="#00A0D7"/>
    </inkml:brush>
  </inkml:definitions>
  <inkml:trace contextRef="#ctx0" brushRef="#br0">23578 10736 16383 0 0,'0'-6'0'0'0,"-13"-9"0"0"0,-3-7 0 0 0,0-6 0 0 0,4-11 0 0 0,3-11 0 0 0,3-10 0 0 0,3-6 0 0 0,2 2 0 0 0,1 5 0 0 0,7 13 0 0 0,8 14 0 0 0,8 13 0 0 0,6 9 0 0 0,10 7 0 0 0,17 3 0 0 0,18 3 0 0 0,8-1 0 0 0,15 1 0 0 0,-9-7 0 0 0,-7-3 0 0 0,-11-6 0 0 0,-12-1 0 0 0,-15-4 0 0 0,-9 0 0 0 0,-11-2 0 0 0,4 3 0 0 0,-3-3 0 0 0,0-4 0 0 0,-3-4 0 0 0,0 3 0 0 0,-3-1 0 0 0,-4-1 0 0 0,1-4 0 0 0,-2-1 0 0 0,-3-8 0 0 0,-4-4 0 0 0,-2 0 0 0 0,-2-5 0 0 0,-1-6 0 0 0,-14-7 0 0 0,-22-4 0 0 0,-18-4 0 0 0,-6 4 0 0 0,-5 1 0 0 0,1-1 0 0 0,7 11 0 0 0,12 9 0 0 0,7 6 0 0 0,10 3 0 0 0,4 2 0 0 0,-1 7 0 0 0,-2 9 0 0 0,-9 7 0 0 0,-5-1 0 0 0,-2 2 0 0 0,-5 4 0 0 0,-8-5 0 0 0,-7 1 0 0 0,-4-4 0 0 0,2 0 0 0 0,0 3 0 0 0,4 4 0 0 0,7 2 0 0 0,6 3 0 0 0,5 2 0 0 0,-3 1 0 0 0,6 7 0 0 0,4 2 0 0 0,2-1 0 0 0,0-1 0 0 0,5 4 0 0 0,2 0 0 0 0,6 5 0 0 0,-1 5 0 0 0,-9 6 0 0 0,-5 3 0 0 0,-3-2 0 0 0,-8 0 0 0 0,5 1 0 0 0,3 2 0 0 0,1-4 0 0 0,8-1 0 0 0,2-5 0 0 0,12-5 0 0 0,8-7 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4"/>
    </inkml:context>
    <inkml:brush xml:id="br0">
      <inkml:brushProperty name="width" value="0.06" units="cm"/>
      <inkml:brushProperty name="height" value="0.06" units="cm"/>
      <inkml:brushProperty name="color" value="#6ABF4B"/>
    </inkml:brush>
  </inkml:definitions>
  <inkml:trace contextRef="#ctx0" brushRef="#br0">550 147 6633,'-2'-2'2609,"0"0"-1620,2-1-179,0 1-361,1-3-89,2 0-90,0-1 90,1-1 0,-1 1-1,0 2-89,-1-1 630,-3-6-540,0 4 89,-4-10-179,2 10 90,-3-6-90,1 6 90,-4-4-180,2 5-1,-4 0 1,3 3 180,-5 0-270,2 1 180,-7-1-180,7 1 0,-3 0 0,4 2 0,-1 0 90,0 1-90,-1 0-1,0 2 91,-9 3-90,5 0 0,-6 2 0,7-1 0,-5 4 0,4-2 0,-9 7-90,10-5 180,-9 7-180,10-6 180,-11 9-180,10-8 90,-11 12 0,10-9-90,-3 6 0,6-6 180,-4 9-180,5-5 90,-6 15 0,8-14 0,-4 18-90,8-15 0,0 17-90,6-17 90,5 16 0,1-18 0,9 13 0,-3-16 0,6 5 0,-4-10 0,11 5 0,-6-7 0,20 3 0,-15-9 0,23-4 0,-17-6 0,24-12 0,-21 1 0,11-9 0,-15 3-90,22-24 90,-20 16 0,15-19 0,-26 23 0,0-11 0,-7 9 90,1-19-90,-10 21 90,-6-19-1,-2 20 271,-12-17-180,2 19 0,-8-5 0,2 11 270,-24-5-360,16 8-90,-16-3 90,24 10-90,1 2-90,3 1 90,3 2-90,3 0 0,3 1-180,4 0-899,-1 2 449,2 0-1889,5 6 91,0-4-1260,5 6 2159,6-5-1169,15 0 2788,4-4 0,7-2 0,-8-5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5"/>
    </inkml:context>
    <inkml:brush xml:id="br0">
      <inkml:brushProperty name="width" value="0.06" units="cm"/>
      <inkml:brushProperty name="height" value="0.06" units="cm"/>
      <inkml:brushProperty name="color" value="#6ABF4B"/>
    </inkml:brush>
  </inkml:definitions>
  <inkml:trace contextRef="#ctx0" brushRef="#br0">308 77 7623,'6'-5'3418,"-1"1"-2339,1-1-269,-2 0-181,0 0-179,-2 0 0,0 1-1,-2 0 91,0-2-90,-1 2-90,-1-2-90,-2 3-1,-2-1 1,0 0-90,-1 1 0,0 0 0,-2 0 0,-1 1-90,-1 1 90,0 0-90,-1 2 90,-1 2-91,-1 0 1,0 2 0,-2 1 90,0 1-90,1 1 0,-2 2 0,2 1 0,0 2 0,0 2 0,1 2-90,1 2 90,0 1 0,2 2 0,-8 22 0,8-14-90,-3 15 90,10-21-90,2 0 0,3 1 90,2 0-90,3 0 0,3-1 0,2 0 0,4-1 0,4-2 0,3-1 0,18 1 0,-6-7 0,14 0 0,-12-10 0,32-11 0,-26-2 0,23-7 0,-35 1 90,9-11-90,-11 5 0,12-21 0,-21 15 0,6-21 90,-16 19 0,-3-20 89,-8 20 1,-6-8 0,-3 11 180,-13-8-90,3 9 0,-24-12-90,16 20-1,-21-5-179,23 13 0,-13-2 0,21 7 0,-2-2 0,9 2-179,-2 0-1,6 1-90,-2 0-90,6 3-899,3 0 269,-2 0-3237,0 2 2248,1-1-1619,-2 5 1979,3-5 1619,0 8 0,2-8 0,1 4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6"/>
    </inkml:context>
    <inkml:brush xml:id="br0">
      <inkml:brushProperty name="width" value="0.06" units="cm"/>
      <inkml:brushProperty name="height" value="0.06" units="cm"/>
      <inkml:brushProperty name="color" value="#6ABF4B"/>
    </inkml:brush>
  </inkml:definitions>
  <inkml:trace contextRef="#ctx0" brushRef="#br0">43 120 6273,'-13'2'3329,"3"-1"-2160,2 0 90,5-1-90,-1-2-719,2 0-90,4-3 0,1 0 90,2-1-1,1 0 91,1 0-90,0 0-90,0 1-1,0 1-89,0 1-90,-1 2 0,1 1 0,-1 2-90,2 2 90,2 8-90,-5-4 90,1 9-91,-6-9-89,-3 1 90,-2-3-90,-1-2 0,0 0 0,-1-1 0,-1-1 0,0-3 0,0-2 0,-3-7-90,4 0 90,-1-12-89,6 7 89,6-11 0,1 12-90,4-1 90,0 7 0,0 2 90,1 2-90,-1 3 89,-1 2 1,0 2 90,-1 4 90,0 8-180,-1-3 90,-3 13-90,-4-11 0,-6 7-90,-2-11 0,-3 2 0,2-6 0,1-2 0,-1-2 0,2-3-90,1-2 90,1-3 0,1-2-180,3-7 180,3 2-90,7-10 0,0 10 90,12-8 0,-6 12 0,5-2 90,-5 8 90,0 4-90,-4 2 180,-4 11-180,-6-3 0,-9 11-90,-1-8 90,-12 8-90,7-10 0,-11 3 0,11-10-90,-5-2 90,12-6-90,0-3 90,6-4-180,11-16 180,-1 8-90,8-10 90,-2 14 0,8 0 90,-5 4 90,10 2-90,-15 9 180,-1 11-91,-12 1 91,-11 18-180,-2-11 0,-6 6 0,4-11 0,-11 2-90,11-10 0,-7 0 0,15-10-90,2-10 90,3 0-270,6-15 0,3 9-539,13-15 89,-5 17-449,6-3-810,-7 12-3778,1 7 4048,-2 1 1709,7 7 0,-4-3 0,6 2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7"/>
    </inkml:context>
    <inkml:brush xml:id="br0">
      <inkml:brushProperty name="width" value="0.06" units="cm"/>
      <inkml:brushProperty name="height" value="0.06" units="cm"/>
      <inkml:brushProperty name="color" value="#6ABF4B"/>
    </inkml:brush>
  </inkml:definitions>
  <inkml:trace contextRef="#ctx0" brushRef="#br0">87 143 6453,'-11'-1'4048,"1"-2"-2609,4-3 90,1 0-90,2-1-809,0 0-180,2-1-90,5 0-90,3-1-1,3-2 361,8-3-450,-3 4 360,11-2-361,-13 9 91,4 7-180,-11 5 90,-4 17-90,-5-5-90,-10 16 0,2-14 90,-6 3-90,5-10 0,-7-1 0,5-7 0,-8-4 0,10-8 90,-4-12 0,9 1 0,4-16 0,6 12 90,11-10-90,-1 15 0,6-3 90,-5 11-90,0 1 89,-1 4-89,-1 3 0,-1 3 90,-2 2-90,-1 3 90,-3 6-90,-3-3-90,-2 2 90,-4-6-90,-2-1 90,-2-2-90,-2-2 0,-1-1-90,-8-4 90,5-1 0,-5-4-90,8-1 90,1-3-90,3-2 90,3-1-90,3-2 0,4-1 90,1-1-90,9-5 0,-2 7 90,9-5 0,-7 13 0,4 2 90,-9 8 0,-2 11 0,-6-1 0,-3 9 0,-4-5-90,-3 2 90,-2-2-90,-1 0 90,-7 1-90,6-7 0,-7 1 0,10-10-90,1-8 0,7-2 90,6-15-90,3 5 90,5-7 0,1 7 0,4-3 0,-5 8 0,1 1-90,-8 8-450,-4 8 1,-2 1-1620,-4 9-450,2-6-1438,-5 5 2248,3-7-1259,-2 3 3058,4-5 0,1 0 0,3-4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8"/>
    </inkml:context>
    <inkml:brush xml:id="br0">
      <inkml:brushProperty name="width" value="0.06" units="cm"/>
      <inkml:brushProperty name="height" value="0.06" units="cm"/>
      <inkml:brushProperty name="color" value="#6ABF4B"/>
    </inkml:brush>
  </inkml:definitions>
  <inkml:trace contextRef="#ctx0" brushRef="#br0">267 165 6183,'-6'3'3508,"1"-2"-2158,5-6-1,-1 2-180,1-4-629,0 7-90,-1-3-91,-1 2-89,1 0-90,-1-1 90,0 1 0,1 0-90,-4 1 0,1 1 0,-2 1 0,0 1-1,1 0 1,-1 2 0,0 0 0,-1 1 0,0 0 0,-1 1 0,0 1 0,-1 0-90,1 1 90,-2 1-91,1 0 271,-8 11-270,6-7-90,-6 7 90,9-8 0,1-1 0,-1 1 0,2-1 0,-1 1-90,1 1 90,0-1 0,1 0-90,0 0 90,0 1 0,-2 6 0,2-5 0,-4 13-90,5-12 0,-1 12 0,3-10 90,0 12-90,3-12 90,1 14-90,0-13 179,4 13-179,-2-13 180,3 14-180,-1-12 90,1 5 0,0-8 0,4 8-90,-1-5 90,12 12 0,-7-14 0,16 12-90,-11-14 180,17 8-90,-13-12-90,7 4 90,-10-7-90,13 5 90,-7-4-90,25 6 0,-17-9 0,32 2 0,-24-6 0,36-3 0,-30-1 0,14-4 0,-20-1 0,33-9 0,-29 3 0,26-8 0,-36 5 90,16-10-90,-13 5 0,24-15 0,-29 13 0,18-13 90,-24 13-90,18-15 90,-21 14 0,13-17-90,-17 15 90,3-7-1,-11 10-89,0-10 90,-6 6-90,-1-19 90,-8 17-90,-5-21 0,-2 20 90,-8-19-90,4 20 0,-12-19 0,8 18 0,-5-9 0,4 10 0,-7-10 0,6 9 90,-14-15-90,15 20 90,-12-10-90,14 16 0,-8-6 0,11 11 0,-5-5-180,9 8 0,-1 1-179,5 4-1170,3 2 539,0 1-3238,-2 3 2160,2-1-1710,-3 6 2159,4-6 1619,0 11 0,0-10 0,2 4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9"/>
    </inkml:context>
    <inkml:brush xml:id="br0">
      <inkml:brushProperty name="width" value="0.06" units="cm"/>
      <inkml:brushProperty name="height" value="0.06" units="cm"/>
      <inkml:brushProperty name="color" value="#6ABF4B"/>
    </inkml:brush>
  </inkml:definitions>
  <inkml:trace contextRef="#ctx0" brushRef="#br0">12 81 6273,'-6'0'3778,"2"-1"-2429,3 0 181,1-3-271,3 0-450,1-2-179,0 0-90,1 1-1,-1 0-89,1 0 0,-1 1 0,1 0-91,-3 3 1,4-1-90,-1 3 0,1 1 180,5 6-270,-2 0 89,8 12-179,-7-5 180,9 15-180,-8-12-90,3 8 90,-4-8-90,-1 0 90,0 0-90,1 0 0,1 0 90,6 5-90,-4-7 0,5 4 90,-6-9-90,-1-2 0,-1-2 0,0-2 90,-2-1-90,-1-2 0,-2-1 0,3-1 0,-2-1 0,4-2 0,-1-1 0,0-2 0,2-2 90,2-2-90,0-2 0,1-1 0,2-4 0,0 0 0,0-3 0,-1 0 0,0-2 0,5-9 0,-5 7 0,8-13 0,-11 17 0,6-7 0,-9 14 0,2-3 0,-6 8 0,0 1 0,-2 4-180,0 0-90,-1 1-719,1-1 89,-3 3-5126,-1-1 4137,-3 5 90,-3 1 180,-1 3 1619,-1-1 0,4-2 0,1-2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0"/>
    </inkml:context>
    <inkml:brush xml:id="br0">
      <inkml:brushProperty name="width" value="0.06" units="cm"/>
      <inkml:brushProperty name="height" value="0.06" units="cm"/>
      <inkml:brushProperty name="color" value="#6ABF4B"/>
    </inkml:brush>
  </inkml:definitions>
  <inkml:trace contextRef="#ctx0" brushRef="#br0">231 5 11490,'-2'-3'2249,"0"1"-1889,0 2 0,0 1 89,-2-1-89,2 1 90,-1 0-180,0 0 90,-1 2-90,-2 1-1,0 0 1,0 1 270,-6 8-450,4-3 180,-9 10-180,9-8 179,-6 10-179,5-8 90,-5 14-90,6-10 180,-8 17-180,6-13 0,-3 11 0,3-9 90,-2 13-90,3-8 0,-5 24 0,8-21 90,0 27-90,4-23 0,3 27-1,1-24 91,5 27-90,-2-28 0,5 10 0,-2-17 0,2-1-90,1-1 90,1-3 0,1 0-90,2-2 0,2 0 0,11 8 0,-5-9 0,18 14-90,-17-16-90,14 10-90,-17-15-89,3 3-181,-10-9-1619,2-2-359,-7-3-1350,0-2 2069,-3-5 1799,18-29 0,-5 8 0,14-25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1"/>
    </inkml:context>
    <inkml:brush xml:id="br0">
      <inkml:brushProperty name="width" value="0.06" units="cm"/>
      <inkml:brushProperty name="height" value="0.06" units="cm"/>
      <inkml:brushProperty name="color" value="#6ABF4B"/>
    </inkml:brush>
  </inkml:definitions>
  <inkml:trace contextRef="#ctx0" brushRef="#br0">13 20 6363,'-7'2'3958,"2"-3"-2429,10-2 0,1-2 0,4-1-719,-2 3-90,1 1-181,2 1 1,2 0-90,3 1-1,1 2-89,1 1-90,1 2 450,15 13-540,-12-5 179,17 16-179,-22-13 0,4 7-90,-9-4 90,0 1-90,-1 3 0,-2 2 0,-1 3 0,-1 1 0,0 1 0,2 16-90,-2-11 90,4 24-90,-6-24 90,1 22-90,-3-23 0,-1 22 0,-1-24 0,-1 20 0,-1-22 0,0 7 0,-1-13 0,-4 8 0,-1-10 90,-10 14-90,3-16 0,-13 14 0,9-15-90,-5 7 90,7-7 0,-6 12 0,8-12 0,-4 8 0,10-15-90,-1 1 0,2-3-630,-3 2 91,7-7-1530,-1-1-90,2-3-1979,0-1 2340,-3-4-1261,-1-9 3149,1 1 0,0-9 0,3 6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2"/>
    </inkml:context>
    <inkml:brush xml:id="br0">
      <inkml:brushProperty name="width" value="0.06" units="cm"/>
      <inkml:brushProperty name="height" value="0.06" units="cm"/>
      <inkml:brushProperty name="color" value="#6ABF4B"/>
    </inkml:brush>
  </inkml:definitions>
  <inkml:trace contextRef="#ctx0" brushRef="#br0">2 109 9152,'0'-5'3598,"1"2"1169,-1 3-4587,1 6-90,-2-2 0,2 6 0,-2-1 0,0-1 0,0 2 0,1 3-90,-1-1 90,1 7-90,1-7 89,-1 11 1,0-8 0,0 6-90,0-5 180,4 30-90,-1-23-90,4 23 90,-3-31-90,1 1 0,4 5 90,-1-5-90,3 3 0,-2-8-90,7 3 90,-3-6 0,10 2 90,-9-7-90,9-2 0,-9-4 0,8-6 0,-9-1 0,10-11-90,-10 5-90,10-16 90,-10 11-90,8-18 90,-9 14 1,3-9 89,-6 10-90,3-12 0,-4 8 90,3-17 0,-5 20 0,-2-14-90,-2 18 90,-1-4 0,0 10 90,1-8-90,-1 12 90,2-6-90,-3 14 179,2 0-89,-2 1 450,1 1-540,-1 5 90,-1-4-90,1 4 90,0-4-90,-1 1 90,0 0 0,-2 3 0,0 0 90,-3 3-180,1-1 180,-3 4-180,3-3 90,-4 8-90,3-6 90,-2 6 0,1-4-90,-1 2 89,0 0 1,-2 2 0,1 0-90,-1 0 90,1 0 0,1-1-90,0-1 0,1-1 90,-2 0-90,2-4 0,1 0 0,2-5 0,1-3 0,-1 0-90,-2-5 90,1 1-90,-3-6 90,3 2 0,-3-6 0,2 5 0,-3-4 0,3 5 0,-4-2 0,4 4 0,-3-1 0,3 3 0,-6-4-90,4 2 90,-8-3-90,6 5-269,-3-2 89,7 3-720,0 0 1,5 0-2789,0-2 1979,1 3-1619,0-8 1889,3-4 1529,12-11 0,0 0 0,9-1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0"/>
    </inkml:context>
    <inkml:brush xml:id="br0">
      <inkml:brushProperty name="width" value="0.06" units="cm"/>
      <inkml:brushProperty name="height" value="0.06" units="cm"/>
      <inkml:brushProperty name="color" value="#6ABF4B"/>
    </inkml:brush>
  </inkml:definitions>
  <inkml:trace contextRef="#ctx0" brushRef="#br0">231 5 11490,'-2'-3'2249,"0"1"-1889,0 2 0,0 1 89,-2-1-89,2 1 90,-1 0-180,0 0 90,-1 2-90,-2 1-1,0 0 1,0 1 270,-6 8-450,4-3 180,-9 10-180,9-8 179,-6 10-179,5-8 90,-5 14-90,6-10 180,-8 17-180,6-13 0,-3 11 0,3-9 90,-2 13-90,3-8 0,-5 24 0,8-21 90,0 27-90,4-23 0,3 27-1,1-24 91,5 27-90,-2-28 0,5 10 0,-2-17 0,2-1-90,1-1 90,1-3 0,1 0-90,2-2 0,2 0 0,11 8 0,-5-9 0,18 14-90,-17-16-90,14 10-90,-17-15-89,3 3-181,-10-9-1619,2-2-359,-7-3-1350,0-2 2069,-3-5 1799,18-29 0,-5 8 0,14-25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8"/>
    </inkml:context>
    <inkml:brush xml:id="br0">
      <inkml:brushProperty name="width" value="0.06" units="cm"/>
      <inkml:brushProperty name="height" value="0.06" units="cm"/>
      <inkml:brushProperty name="color" value="#6ABF4B"/>
    </inkml:brush>
  </inkml:definitions>
  <inkml:trace contextRef="#ctx0" brushRef="#br0">13 53 14099,'-4'4'1709,"-1"0"-1259,4 0-1,-1 0-89,2 0-90,-1-1 0,1 3 0,0 0-90,0 3-90,0-1 90,1 2-91,0 7 1,1-4 180,4 18-270,-2-12 90,2 8 0,-2-10 0,2 9 0,-2-7-90,5 13 0,-4-15 90,5 11-90,-4-14-90,5 7 90,-4-11 0,9 5 0,-6-9 0,5 1 0,-4-6 0,1 0 0,1-2 0,0-2 90,13-10-90,-10 3 0,10-9-90,-14 5 90,6-7 0,-5 3-90,7-13 0,-10 11-90,6-14 90,-7 12 90,1-5-90,-5 7-90,2-4 91,-3 6 89,2-9-90,-4 13 90,0-6 0,-1 10-90,-1-3 90,-1 5-90,0 0 0,1 3 0,0 2 0,0-1 0,0 2 0,0-2 0,0-2 90,0 4 0,0-3 90,0 4-90,0-2 90,-1 2-90,0-2 90,-1 2 90,0 0-90,0 1 0,0 0 90,-2 1 179,1 2-269,0-1 90,-1 5 0,2-2 270,-6 13-360,3-7 90,-6 15-90,6-12 90,-5 10-91,5-9 91,-6 10-90,5-11 0,-2 2 0,1-6 90,-2 1-180,1-3 90,-4 4-90,6-8 0,-3 2 0,6-5 0,-2 1 0,-1-2 0,1-1 0,-2 0 0,0-1 0,1-1 0,-1 0 0,0-1 0,1 1 0,-3-4 0,2 1-180,-4-8 90,4 5-180,-5-8 1,4 6-181,-5-4 90,6 7-719,-3-2 269,5 5-359,1 1-810,3 2-1439,1-1 1799,3-2 1619,3-6 0,-1 4 0,0-1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9"/>
    </inkml:context>
    <inkml:brush xml:id="br0">
      <inkml:brushProperty name="width" value="0.06" units="cm"/>
      <inkml:brushProperty name="height" value="0.06" units="cm"/>
      <inkml:brushProperty name="color" value="#6ABF4B"/>
    </inkml:brush>
  </inkml:definitions>
  <inkml:trace contextRef="#ctx0" brushRef="#br0">22 22 6453,'-6'1'3868,"0"0"-2699,1 1-359,1 0-4342,3-2 5961,1 0-1120,0 2-859,1 0-1,0 2-179,2-1 0,2 0 0,8 1 3212,-2-3-3392,14-1-90,-8-2 0,16-3 0,-12 1 0,15-4-90,13-2 90,-18 3 0,10-1 0,-31 6 0,-3 2-90,3-1 90,-4 2 0,2 0 0,-2 2-90,0 0 90,-2 1 0,1 0 0,-3-2 0,0 0 0,1 0 0,-1-1 0,0 0 0,-1 0 0,-3 2 0,1-2 0,-5 3 0,0-1 90,-3 1-90,-1 0 90,-3 1-90,-1 0 90,-2 0 0,0 2 0,-2-1 90,-8 5-90,8-3-90,-5 3 90,10-3 89,-3 2-89,4-4 0,-3 5 0,9-7-90,-1 2 90,5-5-90,2 2 0,3-2 0,6 3 0,0-3-90,10 1 90,-6-2-180,11-1 90,-8 0-89,14-2 89,-11 0-90,6-1 180,-8 2-90,6 1 90,-10 1 0,3 2 0,-12 2 0,-3 1 0,1 3 90,-3 1-90,-1-1 0,-2 2 90,-1-4 90,-4 3-91,1-3 1,-4 1 90,0-2 0,-10 3 0,3-2 0,-19 4-180,15-4 90,-9 2-90,11-3-90,-7 1-90,16-4-270,-6 1 91,17-3-721,2-2 181,2 0-2249,1-3 1528,-1 3 1,-1 0 300,-2 2 0,0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0"/>
    </inkml:context>
    <inkml:brush xml:id="br0">
      <inkml:brushProperty name="width" value="0.06" units="cm"/>
      <inkml:brushProperty name="height" value="0.06" units="cm"/>
      <inkml:brushProperty name="color" value="#6ABF4B"/>
    </inkml:brush>
  </inkml:definitions>
  <inkml:trace contextRef="#ctx0" brushRef="#br0">339 11 6813,'-4'3'2968,"3"-2"-1798,-1 0 2158,2-1-2878,0-3-91,-1 1 1,0-2-90,-4 1 0,-1 1 0,-2 1-90,-1 0 89,0 1-179,-2 0 90,-1 1-90,0-1 90,-1 1-180,0-1 90,0 1 0,1-1 0,0 0 0,0-1 90,-6 1-90,3 0 90,-11 2-180,10-1 90,-10 3 0,13-1-90,-3 0 0,8 0 0,2-2 0,0 1 0,3 0 90,-1 0-90,1 0 0,1 0 89,0-1 1,1 2-90,1-3 90,-1 3 0,1-1 0,0 2 0,1 1 0,0-1 90,3 2-90,-1-2 0,4 2 0,-2-2 0,3 1 0,-2-1 0,3 2-90,-2-2 0,3 0 0,-1-3 0,7 0 0,-2-2-90,12 0 90,-10 0 0,9 0 0,-11 2 0,3 0 90,-10 0-180,2 2 90,-7-2 0,0 0-90,-2-1 90,0 3 0,-2 0 0,-1 2 0,-2-1 0,-2 1 0,-1 0 0,-7 2 0,3-1 0,-11 6 0,9-5-90,-11 7 90,11-6 0,-5 4 0,7-2 0,-4 4 0,4-4 0,-5 7 0,9-9 90,-4 6-90,7-7 180,0 5-90,4-4 180,4 4-1,1-3 91,9 4-180,-2-4-90,5 1 90,0-3 0,13 2-180,-6-3 90,20 3-90,-16-6 0,6 1 0,-12-4-90,-2 1 0,-2-2-90,-2 0-180,-3-1-179,-2-1-1,-4 0-1259,1-3 180,-3 1-2519,1-2 2339,-1-2-2428,7-10 4227,-1 1 0,3-6 0,-3 9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1"/>
    </inkml:context>
    <inkml:brush xml:id="br0">
      <inkml:brushProperty name="width" value="0.06" units="cm"/>
      <inkml:brushProperty name="height" value="0.06" units="cm"/>
      <inkml:brushProperty name="color" value="#6ABF4B"/>
    </inkml:brush>
  </inkml:definitions>
  <inkml:trace contextRef="#ctx0" brushRef="#br0">23 567 6273,'-12'11'3239,"6"-1"-2070,2-4 0,4-2-179,-1-2-361,1-2-359,4-1 0,0 0-90,3-1 180,0-2-180,0-1 89,-1 0 1,1-3 90,7-4-270,-2 0 180,12-10-180,-9 8 90,11-10-90,-12 9 90,7-7-1,-10 9 1,2-5-90,-7 9 0,0-5 0,-3 7-90,0-3 0,-2 3 90,2-3-90,0 3 90,1-6-90,-1 5 180,1-7-90,-2 6 90,0-6-180,-1 5 180,0-6-180,-1 6 90,0-5 0,0 6-90,0-2 90,0 4 0,0-3-1,0 1 1,-1-5 0,0 4 0,0 0 0,0 4-90,1-1 90,-1 0 0,1 0-90,0-1 180,0-1-180,0 1 90,-1-2-90,0 4 90,-2-2 0,1 3 0,-3-1-90,1 5 90,-2-1-90,2 1 0,-2 0-90,2-1-450,0 0 0,3 1-1798,1-3 89,0 1-1259,1 0 1889,1-5-1169,4-5 2788,1 0 0,3-4 0,-2 8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2"/>
    </inkml:context>
    <inkml:brush xml:id="br0">
      <inkml:brushProperty name="width" value="0.06" units="cm"/>
      <inkml:brushProperty name="height" value="0.06" units="cm"/>
      <inkml:brushProperty name="color" value="#6ABF4B"/>
    </inkml:brush>
  </inkml:definitions>
  <inkml:trace contextRef="#ctx0" brushRef="#br0">153 2278 6723,'-2'6'3058,"0"-1"-1888,2-3-1,-1 1-449,1-3-91,-1 3-179,0-2 90,-1 1-1,0-1-89,-1 0-90,3-1-180,-4 1 0,2-1 90,-5-3-180,1 0-90,-2-4 0,4 1 179,-1-5-89,2 1 180,-3-10-90,3 6 0,-3-6 0,1 3 0,-1-2-90,-1-1 90,0-1-90,0-2-90,-2-10 0,3 6 0,-2-21 0,5 18 0,-1-11 0,2 13 0,0-2 0,-1 3 0,0 0 90,0 1-90,0 2 0,0 0 0,1-7 0,1 8 0,1-15 0,3 16-90,5-17 90,-2 16 0,4-7 0,-2 9 0,0 2 0,1 0 0,0 1 0,0 1 0,1 1 0,1 1 0,1 1 90,1 0-90,0-1 0,11-8 0,-5 5 0,7-7 90,-7 6-90,1 1 0,0-1 0,0 1 0,-2 0 0,0 1 0,-2-1 0,5-6 0,-5 5 0,8-12 0,-11 13 0,8-14 0,-9 12 0,8-14 89,-10 13-89,7-16 0,-9 15 90,3-16-90,-6 16 0,-1-7 0,-2 9 0,0-10 0,0 8 90,2-16 0,-2 16 0,1-14-90,-1 16 180,-1-11-180,-1 14 90,-1-4-90,0 8 90,-3-14 0,1 9-90,-2-10 90,2 12 0,-3-7 0,0 7 0,-4-11 0,2 12 90,-7-11-180,4 10 180,-9-14-90,7 10-1,-5-6 1,6 8 90,-11-15-90,10 13-90,-7-10 0,13 17 0,2-2-90,1 3-90,2-6 1,1 10-541,2-7 0,-1 10-2698,1-4 1260,-1 6-1440,1 1 1978,-2-6 1620,4-8 0,2-4 0,4-6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3"/>
    </inkml:context>
    <inkml:brush xml:id="br0">
      <inkml:brushProperty name="width" value="0.06" units="cm"/>
      <inkml:brushProperty name="height" value="0.06" units="cm"/>
      <inkml:brushProperty name="color" value="#E2231A"/>
    </inkml:brush>
  </inkml:definitions>
  <inkml:trace contextRef="#ctx0" brushRef="#br0">740 142 6183,'-5'-6'3329,"1"1"-2070,6 0 0,-2 2-179,3-5-721,-5 2 1,-1-1 0,0 0-90,1 0 90,-2 1-1,2-1 1,-3 0-90,0 0 629,-13-8-539,5 6-180,-10-5 90,7 7-90,-1 1 0,-2 1 0,-1 2 0,-2 2-90,-1 0-1,0 2 1,-1 1 0,-1 0 0,-1 2 90,-13 4-90,9 0 90,-22 8-180,22-4 180,-18 12-180,21-8 90,-17 16 0,19-10 0,-15 20-90,17-14 90,-5 10 0,11-11 90,-2 25-180,10-18 0,-1 18 90,11-23-90,2 0 90,3 0-90,17 29 89,-5-22-89,27 33 0,-15-39 0,13 8 0,-8-15 0,3-1 0,4-2 0,1-1 0,22 2 0,-14-7-89,37-2-1,-36-12 90,34-13-90,-38-2 90,26-21 0,-36 11-90,8-12 90,-20 10 0,4-15 0,-9 9 90,4-25-90,-17 23 0,-8-27 90,-8 23 179,-22-28-89,5 27 180,-29-24-180,17 29 180,-30-15-270,26 26 0,-10-5 0,18 13-90,-7-2 0,13 6-270,-7-5 0,21 9-809,0-1 449,10 4-1889,3-2-89,0 5-2789,2-2 3778,4 2 360,0 0 1259,12-5 0,-5 1 0,4-3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2:48:46.504"/>
    </inkml:context>
    <inkml:brush xml:id="br0">
      <inkml:brushProperty name="width" value="0.1" units="cm"/>
      <inkml:brushProperty name="height" value="0.1" units="cm"/>
      <inkml:brushProperty name="color" value="#00A0D7"/>
    </inkml:brush>
  </inkml:definitions>
  <inkml:trace contextRef="#ctx0" brushRef="#br0">21331 12842 16383 0 0,'1'-4'0'0'0,"-1"-9"0"0"0,0-7 0 0 0,0-9 0 0 0,0-4 0 0 0,-5-6 0 0 0,-1-1 0 0 0,-9-2 0 0 0,-2 1 0 0 0,3-2 0 0 0,2 2 0 0 0,0-1 0 0 0,1 2 0 0 0,-6 8 0 0 0,0 0 0 0 0,-3 6 0 0 0,3 2 0 0 0,5-3 0 0 0,-8 3 0 0 0,-9 1 0 0 0,-5 5 0 0 0,0 4 0 0 0,0 6 0 0 0,-3 4 0 0 0,1 2 0 0 0,-4 2 0 0 0,2-8 0 0 0,-3-4 0 0 0,-8 2 0 0 0,-9 1 0 0 0,-14 3 0 0 0,-15 2 0 0 0,-13 2 0 0 0,-10 2 0 0 0,-6 0 0 0 0,12 0 0 0 0,21 1 0 0 0,21 8 0 0 0,12 7 0 0 0,14 15 0 0 0,9 2 0 0 0,9 4 0 0 0,-2 1 0 0 0,3 3 0 0 0,-1-6 0 0 0,3-3 0 0 0,5 0 0 0 0,-7 1 0 0 0,-3 4 0 0 0,0-1 0 0 0,0-6 0 0 0,-1-8 0 0 0,2 1 0 0 0,1 2 0 0 0,3 5 0 0 0,-6-2 0 0 0,2-2 0 0 0,-1-4 0 0 0,3 2 0 0 0,-5 2 0 0 0,6 6 0 0 0,1 2 0 0 0,4 4 0 0 0,-7-4 0 0 0,1-4 0 0 0,3 3 0 0 0,-1-5 0 0 0,3-2 0 0 0,-7-6 0 0 0,1 3 0 0 0,-1-2 0 0 0,2-1 0 0 0,-5-3 0 0 0,1 4 0 0 0,0-1 0 0 0,-2-4 0 0 0,1 3 0 0 0,1-1 0 0 0,-5-4 0 0 0,-3-4 0 0 0,-5-4 0 0 0,-1-3 0 0 0,0-2 0 0 0,6 4 0 0 0,4 0 0 0 0,0-1 0 0 0,0 0 0 0 0,-1-2 0 0 0,-1 0 0 0 0,1-4 0 0 0,-3-1 0 0 0,-6 0 0 0 0,-1 1 0 0 0,0 0 0 0 0,7-8 0 0 0,-1-3 0 0 0,1 1 0 0 0,-4 2 0 0 0,4-1 0 0 0,3 1 0 0 0,-4 2 0 0 0,-10 3 0 0 0,-3 2 0 0 0,1-8 0 0 0,8-2 0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2:48:46.505"/>
    </inkml:context>
    <inkml:brush xml:id="br0">
      <inkml:brushProperty name="width" value="0.1" units="cm"/>
      <inkml:brushProperty name="height" value="0.1" units="cm"/>
      <inkml:brushProperty name="color" value="#00A0D7"/>
    </inkml:brush>
  </inkml:definitions>
  <inkml:trace contextRef="#ctx0" brushRef="#br0">18396 13055 16383 0 0,'-1'0'0'0'0,"-6"0"0"0"0,-4 0 0 0 0,-10 0 0 0 0,-5 0 0 0 0,-4 0 0 0 0,-2 0 0 0 0,-4 0 0 0 0,0 0 0 0 0,-3 0 0 0 0,9 0 0 0 0,11 4 0 0 0,16 9 0 0 0,9 6 0 0 0,3 6 0 0 0,4 3 0 0 0,0 3 0 0 0,4 0 0 0 0,5 3 0 0 0,-3 1 0 0 0,-3 0 0 0 0,4 1 0 0 0,3 2 0 0 0,-2-1 0 0 0,-4-7 0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2:48:46.506"/>
    </inkml:context>
    <inkml:brush xml:id="br0">
      <inkml:brushProperty name="width" value="0.1" units="cm"/>
      <inkml:brushProperty name="height" value="0.1" units="cm"/>
      <inkml:brushProperty name="color" value="#00A0D7"/>
    </inkml:brush>
  </inkml:definitions>
  <inkml:trace contextRef="#ctx0" brushRef="#br0">24981 12300 16383 0 0,'0'6'0'0'0,"0"4"0"0"0,3 0 0 0 0,2 7 0 0 0,10 0 0 0 0,10-4 0 0 0,16-2 0 0 0,5-5 0 0 0,3-2 0 0 0,-2-3 0 0 0,-2 0 0 0 0,-5-2 0 0 0,5 1 0 0 0,3-1 0 0 0,-1 0 0 0 0,0 1 0 0 0,-4-1 0 0 0,0 1 0 0 0,-4 0 0 0 0,-7-9 0 0 0,-1-3 0 0 0,4 1 0 0 0,-4-3 0 0 0,-3 1 0 0 0,3 4 0 0 0,1 2 0 0 0,3 3 0 0 0,-3-8 0 0 0,-3 0 0 0 0,3 0 0 0 0,1-1 0 0 0,-6-9 0 0 0,2 1 0 0 0,0-2 0 0 0,5 4 0 0 0,1 5 0 0 0,-5-5 0 0 0,1 1 0 0 0,-5 0 0 0 0,-2 2 0 0 0,-5-5 0 0 0,3 1 0 0 0,-2-1 0 0 0,-4-5 0 0 0,-1 1 0 0 0,-2 0 0 0 0,5 1 0 0 0,0-1 0 0 0,-4-1 0 0 0,-3-4 0 0 0,-5-3 0 0 0,-2-3 0 0 0,-2 0 0 0 0,2 7 0 0 0,1-2 0 0 0,-4 6 0 0 0,-4-8 0 0 0,0-2 0 0 0,0-4 0 0 0,10-1 0 0 0,3-1 0 0 0,0 0 0 0 0,-1-1 0 0 0,-3 2 0 0 0,-1-1 0 0 0,-3 3 0 0 0,-1-3 0 0 0,-1 3 0 0 0,0-2 0 0 0,-1 1 0 0 0,1 3 0 0 0,-1 4 0 0 0,1-3 0 0 0,0 1 0 0 0,0-4 0 0 0,0 1 0 0 0,0-3 0 0 0,0 1 0 0 0,0-2 0 0 0,0 2 0 0 0,0-2 0 0 0,0 1 0 0 0,0-1 0 0 0,0 2 0 0 0,0-2 0 0 0,0 2 0 0 0,0 5 0 0 0,4 3 0 0 0,12 6 0 0 0,2 4 0 0 0,2 5 0 0 0,7 5 0 0 0,-1-4 0 0 0,0 0 0 0 0,-6-1 0 0 0,3 3 0 0 0,-1-6 0 0 0,-2 1 0 0 0,-2 0 0 0 0,-6 3 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2:48:46.507"/>
    </inkml:context>
    <inkml:brush xml:id="br0">
      <inkml:brushProperty name="width" value="0.1" units="cm"/>
      <inkml:brushProperty name="height" value="0.1" units="cm"/>
      <inkml:brushProperty name="color" value="#00A0D7"/>
    </inkml:brush>
  </inkml:definitions>
  <inkml:trace contextRef="#ctx0" brushRef="#br0">26641 9875 16383 0 0,'8'0'0'0'0,"5"0"0"0"0,5 0 0 0 0,-1 6 0 0 0,0 3 0 0 0,5-1 0 0 0,5-1 0 0 0,5-3 0 0 0,3-1 0 0 0,4-1 0 0 0,-4 3 0 0 0,0 1 0 0 0,-1-1 0 0 0,3-1 0 0 0,-1-1 0 0 0,1-2 0 0 0,-3 0 0 0 0,3-5 0 0 0,-1-2 0 0 0,-9 0 0 0 0,-8 5 0 0 0,-8 11 0 0 0,-6 10 0 0 0,-3 14 0 0 0,-12 11 0 0 0,-3 2 0 0 0,-1 2 0 0 0,3-2 0 0 0,-1-10 0 0 0,1-1 0 0 0,2-4 0 0 0,4-3 0 0 0,1-4 0 0 0,-7 4 0 0 0,-1 1 0 0 0,0 4 0 0 0,3 0 0 0 0,3-5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1"/>
    </inkml:context>
    <inkml:brush xml:id="br0">
      <inkml:brushProperty name="width" value="0.06" units="cm"/>
      <inkml:brushProperty name="height" value="0.06" units="cm"/>
      <inkml:brushProperty name="color" value="#6ABF4B"/>
    </inkml:brush>
  </inkml:definitions>
  <inkml:trace contextRef="#ctx0" brushRef="#br0">13 20 6363,'-7'2'3958,"2"-3"-2429,10-2 0,1-2 0,4-1-719,-2 3-90,1 1-181,2 1 1,2 0-90,3 1-1,1 2-89,1 1-90,1 2 450,15 13-540,-12-5 179,17 16-179,-22-13 0,4 7-90,-9-4 90,0 1-90,-1 3 0,-2 2 0,-1 3 0,-1 1 0,0 1 0,2 16-90,-2-11 90,4 24-90,-6-24 90,1 22-90,-3-23 0,-1 22 0,-1-24 0,-1 20 0,-1-22 0,0 7 0,-1-13 0,-4 8 0,-1-10 90,-10 14-90,3-16 0,-13 14 0,9-15-90,-5 7 90,7-7 0,-6 12 0,8-12 0,-4 8 0,10-15-90,-1 1 0,2-3-630,-3 2 91,7-7-1530,-1-1-90,2-3-1979,0-1 2340,-3-4-1261,-1-9 3149,1 1 0,0-9 0,3 6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2:48:46.508"/>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2:28:35.726"/>
    </inkml:context>
    <inkml:brush xml:id="br0">
      <inkml:brushProperty name="width" value="0.1" units="cm"/>
      <inkml:brushProperty name="height" value="0.1" units="cm"/>
      <inkml:brushProperty name="color" value="#00A0D7"/>
    </inkml:brush>
  </inkml:definitions>
  <inkml:trace contextRef="#ctx0" brushRef="#br0">42463 8550 16383 0 0,'-7'-16'0'0'0,"4"-13"0"0"0,4-11 0 0 0,1-7 0 0 0,0-4 0 0 0,0-1 0 0 0,-6 9 0 0 0,-4 3 0 0 0,-8 8 0 0 0,-2 1 0 0 0,-6 6 0 0 0,0-3 0 0 0,-4 5 0 0 0,-7 5 0 0 0,-5-2 0 0 0,-6 1 0 0 0,-7 5 0 0 0,1 4 0 0 0,0 4 0 0 0,2 3 0 0 0,0 2 0 0 0,0 1 0 0 0,0 1 0 0 0,0 0 0 0 0,0 0 0 0 0,-1-1 0 0 0,4 1 0 0 0,1-1 0 0 0,-9 0 0 0 0,-5 0 0 0 0,-1 0 0 0 0,1 0 0 0 0,2-8 0 0 0,11-11 0 0 0,5-2 0 0 0,9-6 0 0 0,2 2 0 0 0,6-5 0 0 0,7-4 0 0 0,7-4 0 0 0,5 3 0 0 0,-5 3 0 0 0,1-2 0 0 0,-8 4 0 0 0,0 0 0 0 0,2 0 0 0 0,-2 5 0 0 0,3-2 0 0 0,-6 4 0 0 0,1 5 0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2:28:35.727"/>
    </inkml:context>
    <inkml:brush xml:id="br0">
      <inkml:brushProperty name="width" value="0.1" units="cm"/>
      <inkml:brushProperty name="height" value="0.1" units="cm"/>
      <inkml:brushProperty name="color" value="#00A0D7"/>
    </inkml:brush>
  </inkml:definitions>
  <inkml:trace contextRef="#ctx0" brushRef="#br0">40685 7420 16383 0 0,'0'-4'0'0'0,"0"-4"0"0"0,0-9 0 0 0,0-7 0 0 0,9-2 0 0 0,3-6 0 0 0,-1-5 0 0 0,-2-2 0 0 0,3 5 0 0 0,6 16 0 0 0,10 12 0 0 0,8 6 0 0 0,8 12 0 0 0,4 5 0 0 0,-1-2 0 0 0,-2-2 0 0 0,-2-4 0 0 0,-1 5 0 0 0,2 1 0 0 0,-8-3 0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2:28:35.728"/>
    </inkml:context>
    <inkml:brush xml:id="br0">
      <inkml:brushProperty name="width" value="0.1" units="cm"/>
      <inkml:brushProperty name="height" value="0.1" units="cm"/>
      <inkml:brushProperty name="color" value="#00A0D7"/>
    </inkml:brush>
  </inkml:definitions>
  <inkml:trace contextRef="#ctx0" brushRef="#br0">40657 7234 16383 0 0,'-2'3'0'0'0,"-5"4"0"0"0,-2 10 0 0 0,2 12 0 0 0,1 9 0 0 0,2 7 0 0 0,1 5 0 0 0,2 1 0 0 0,8-6 0 0 0,4-13 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4:00:51.403"/>
    </inkml:context>
    <inkml:brush xml:id="br0">
      <inkml:brushProperty name="width" value="0.1" units="cm"/>
      <inkml:brushProperty name="height" value="0.1" units="cm"/>
      <inkml:brushProperty name="color" value="#00A0D7"/>
    </inkml:brush>
  </inkml:definitions>
  <inkml:trace contextRef="#ctx0" brushRef="#br0">9302 6087 16383 0 0,'0'-6'0'0'0,"0"-9"0"0"0,0-7 0 0 0,0-6 0 0 0,12 1 0 0 0,4-1 0 0 0,0-1 0 0 0,-3-2 0 0 0,2 4 0 0 0,17 6 0 0 0,3 2 0 0 0,2 3 0 0 0,-5-2 0 0 0,-3 3 0 0 0,1 3 0 0 0,-5-2 0 0 0,-1 1 0 0 0,-4-3 0 0 0,0 1 0 0 0,4 3 0 0 0,-3-9 0 0 0,1 0 0 0 0,3 3 0 0 0,10-8 0 0 0,11 0 0 0 0,4 0 0 0 0,-1 3 0 0 0,-2-1 0 0 0,-3 5 0 0 0,3 4 0 0 0,0 0 0 0 0,5 2 0 0 0,-2 2 0 0 0,-2 5 0 0 0,3 2 0 0 0,5 2 0 0 0,-1-4 0 0 0,3-2 0 0 0,9-6 0 0 0,6 0 0 0 0,3 3 0 0 0,1 2 0 0 0,-1 4 0 0 0,-6 1 0 0 0,-4 3 0 0 0,-6 1 0 0 0,-8 0 0 0 0,0 1 0 0 0,-2-1 0 0 0,-5 1 0 0 0,-3-1 0 0 0,10 6 0 0 0,8 9 0 0 0,0 7 0 0 0,-4 0 0 0 0,-5 3 0 0 0,-5-3 0 0 0,-5-6 0 0 0,-9 8 0 0 0,-3-1 0 0 0,-2-5 0 0 0,-4 8 0 0 0,-1-1 0 0 0,3-5 0 0 0,3-5 0 0 0,3 6 0 0 0,2 0 0 0 0,2-3 0 0 0,-6 1 0 0 0,0-3 0 0 0,-7 2 0 0 0,7-1 0 0 0,3 1 0 0 0,4-1 0 0 0,-6 2 0 0 0,0-2 0 0 0,-7 2 0 0 0,6-2 0 0 0,-2 2 0 0 0,0 5 0 0 0,2-3 0 0 0,3 2 0 0 0,1 2 0 0 0,1-2 0 0 0,-5 1 0 0 0,-1-4 0 0 0,1-5 0 0 0,-5 1 0 0 0,-6 4 0 0 0,0-2 0 0 0,3-3 0 0 0,4 7 0 0 0,10 1 0 0 0,-1 8 0 0 0,6-1 0 0 0,3 1 0 0 0,-1-5 0 0 0,0-1 0 0 0,4 1 0 0 0,-5 3 0 0 0,2-4 0 0 0,-5 1 0 0 0,-4-6 0 0 0,-2-4 0 0 0,1-6 0 0 0,-6 7 0 0 0,-1 2 0 0 0,1-3 0 0 0,2-4 0 0 0,-3 8 0 0 0,-1 1 0 0 0,8-4 0 0 0,4 3 0 0 0,3-4 0 0 0,0-3 0 0 0,0-5 0 0 0,-1 10 0 0 0,-2 0 0 0 0,1-2 0 0 0,-2-3 0 0 0,1-5 0 0 0,-1-3 0 0 0,0 9 0 0 0,0 3 0 0 0,6-2 0 0 0,2-3 0 0 0,0-4 0 0 0,-2-3 0 0 0,-1 4 0 0 0,-2 0 0 0 0,-1-2 0 0 0,-8-1 0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4:00:51.404"/>
    </inkml:context>
    <inkml:brush xml:id="br0">
      <inkml:brushProperty name="width" value="0.1" units="cm"/>
      <inkml:brushProperty name="height" value="0.1" units="cm"/>
      <inkml:brushProperty name="color" value="#00A0D7"/>
    </inkml:brush>
  </inkml:definitions>
  <inkml:trace contextRef="#ctx0" brushRef="#br0">13094 6274 16383 0 0,'0'6'0'0'0,"6"3"0"0"0,2 11 0 0 0,6 2 0 0 0,7 11 0 0 0,6-2 0 0 0,-2 2 0 0 0,1-7 0 0 0,-4 0 0 0 0,1 1 0 0 0,-4 3 0 0 0,1-5 0 0 0,10 0 0 0 0,-7-4 0 0 0,-7 0 0 0 0,-13-3 0 0 0,-12-5 0 0 0,-6 2 0 0 0,-5-2 0 0 0,-6-3 0 0 0,-5-3 0 0 0,3 9 0 0 0,0 2 0 0 0,5 4 0 0 0,6 5 0 0 0,7 4 0 0 0,-2-4 0 0 0,1 0 0 0 0,3 2 0 0 0,2-5 0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30T18:54:30.800"/>
    </inkml:context>
    <inkml:brush xml:id="br0">
      <inkml:brushProperty name="width" value="0.1" units="cm"/>
      <inkml:brushProperty name="height" value="0.1" units="cm"/>
      <inkml:brushProperty name="color" value="#00A0D7"/>
    </inkml:brush>
  </inkml:definitions>
  <inkml:trace contextRef="#ctx0" brushRef="#br0">18655 12278 16383 0 0,'2'0'0'0'0,"5"0"0"0"0,1 4 0 0 0,4 2 0 0 0,4 0 0 0 0,4-1 0 0 0,7-2 0 0 0,4 3 0 0 0,5 1 0 0 0,6-1 0 0 0,0-1 0 0 0,-3-2 0 0 0,-4-1 0 0 0,-2-2 0 0 0,-4 1 0 0 0,-1-2 0 0 0,-2 1 0 0 0,0 0 0 0 0,4 0 0 0 0,6-1 0 0 0,5 1 0 0 0,5 0 0 0 0,8 0 0 0 0,4 0 0 0 0,1-4 0 0 0,-1-2 0 0 0,-6-4 0 0 0,-3-5 0 0 0,0 0 0 0 0,-1-1 0 0 0,1 1 0 0 0,2-1 0 0 0,0-2 0 0 0,0-2 0 0 0,1-8 0 0 0,0 2 0 0 0,1 1 0 0 0,-1 0 0 0 0,1 0 0 0 0,-5-5 0 0 0,-2-2 0 0 0,1 1 0 0 0,-4 0 0 0 0,-4 2 0 0 0,-1 1 0 0 0,3 1 0 0 0,4 0 0 0 0,2 1 0 0 0,2-4 0 0 0,2-2 0 0 0,1 0 0 0 0,1 2 0 0 0,-1 1 0 0 0,-3 0 0 0 0,-2 7 0 0 0,-5 1 0 0 0,-4 1 0 0 0,-5-2 0 0 0,1 0 0 0 0,0-2 0 0 0,-3-1 0 0 0,4-1 0 0 0,3 0 0 0 0,6 4 0 0 0,-2 2 0 0 0,2 4 0 0 0,-2 4 0 0 0,-5 1 0 0 0,2 1 0 0 0,-3 3 0 0 0,3 3 0 0 0,2 1 0 0 0,4 2 0 0 0,-1 1 0 0 0,0 0 0 0 0,-3 1 0 0 0,2-1 0 0 0,-4-4 0 0 0,-3-2 0 0 0,1 1 0 0 0,-1 1 0 0 0,-3 0 0 0 0,-2 2 0 0 0,-2 1 0 0 0,-1 1 0 0 0,-2 0 0 0 0,0 0 0 0 0,0 0 0 0 0,-3 1 0 0 0,0-1 0 0 0,-1 0 0 0 0,1 0 0 0 0,-8 0 0 0 0,-9 0 0 0 0,-6-4 0 0 0,-3-2 0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30T18:54:30.802"/>
    </inkml:context>
    <inkml:brush xml:id="br0">
      <inkml:brushProperty name="width" value="0.1" units="cm"/>
      <inkml:brushProperty name="height" value="0.1" units="cm"/>
      <inkml:brushProperty name="color" value="#00A0D7"/>
    </inkml:brush>
  </inkml:definitions>
  <inkml:trace contextRef="#ctx0" brushRef="#br0">22505 10904 16383 0 0,'5'0'0'0'0,"5"0"0"0"0,1 5 0 0 0,8 1 0 0 0,5-1 0 0 0,3 0 0 0 0,1 3 0 0 0,0 0 0 0 0,1-2 0 0 0,-2-1 0 0 0,1-2 0 0 0,-2-1 0 0 0,1-1 0 0 0,-5 3 0 0 0,-7 5 0 0 0,-4 6 0 0 0,-6 4 0 0 0,-3 4 0 0 0,-1 2 0 0 0,-2 2 0 0 0,0 0 0 0 0,0 0 0 0 0,0 0 0 0 0,0 4 0 0 0,0 2 0 0 0,1 3 0 0 0,0 1 0 0 0,0-2 0 0 0,0-2 0 0 0,0-3 0 0 0,-4-6 0 0 0,-2-3 0 0 0,0-3 0 0 0,2-1 0 0 0,-4-3 0 0 0,0 0 0 0 0,-3-2 0 0 0,-4-3 0 0 0,-4-3 0 0 0,-4 2 0 0 0,-1-1 0 0 0,2-1 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2"/>
    </inkml:context>
    <inkml:brush xml:id="br0">
      <inkml:brushProperty name="width" value="0.06" units="cm"/>
      <inkml:brushProperty name="height" value="0.06" units="cm"/>
      <inkml:brushProperty name="color" value="#6ABF4B"/>
    </inkml:brush>
  </inkml:definitions>
  <inkml:trace contextRef="#ctx0" brushRef="#br0">2 109 9152,'0'-5'3598,"1"2"1169,-1 3-4587,1 6-90,-2-2 0,2 6 0,-2-1 0,0-1 0,0 2 0,1 3-90,-1-1 90,1 7-90,1-7 89,-1 11 1,0-8 0,0 6-90,0-5 180,4 30-90,-1-23-90,4 23 90,-3-31-90,1 1 0,4 5 90,-1-5-90,3 3 0,-2-8-90,7 3 90,-3-6 0,10 2 90,-9-7-90,9-2 0,-9-4 0,8-6 0,-9-1 0,10-11-90,-10 5-90,10-16 90,-10 11-90,8-18 90,-9 14 1,3-9 89,-6 10-90,3-12 0,-4 8 90,3-17 0,-5 20 0,-2-14-90,-2 18 90,-1-4 0,0 10 90,1-8-90,-1 12 90,2-6-90,-3 14 179,2 0-89,-2 1 450,1 1-540,-1 5 90,-1-4-90,1 4 90,0-4-90,-1 1 90,0 0 0,-2 3 0,0 0 90,-3 3-180,1-1 180,-3 4-180,3-3 90,-4 8-90,3-6 90,-2 6 0,1-4-90,-1 2 89,0 0 1,-2 2 0,1 0-90,-1 0 90,1 0 0,1-1-90,0-1 0,1-1 90,-2 0-90,2-4 0,1 0 0,2-5 0,1-3 0,-1 0-90,-2-5 90,1 1-90,-3-6 90,3 2 0,-3-6 0,2 5 0,-3-4 0,3 5 0,-4-2 0,4 4 0,-3-1 0,3 3 0,-6-4-90,4 2 90,-8-3-90,6 5-269,-3-2 89,7 3-720,0 0 1,5 0-2789,0-2 1979,1 3-1619,0-8 1889,3-4 1529,12-11 0,0 0 0,9-1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30T18:54:30.818"/>
    </inkml:context>
    <inkml:brush xml:id="br0">
      <inkml:brushProperty name="width" value="0.1" units="cm"/>
      <inkml:brushProperty name="height" value="0.1" units="cm"/>
      <inkml:brushProperty name="color" value="#00A0D7"/>
    </inkml:brush>
  </inkml:definitions>
  <inkml:trace contextRef="#ctx0" brushRef="#br0">18669 13834 16383 0 0,'2'0'0'0'0,"1"5"0"0"0,5 0 0 0 0,4 1 0 0 0,4-2 0 0 0,3 4 0 0 0,3-1 0 0 0,3 0 0 0 0,1-2 0 0 0,0-2 0 0 0,1-1 0 0 0,-1-1 0 0 0,1-1 0 0 0,0 0 0 0 0,-1-1 0 0 0,0-4 0 0 0,5-1 0 0 0,1-4 0 0 0,0-1 0 0 0,-2-2 0 0 0,0 1 0 0 0,-2 2 0 0 0,-1 3 0 0 0,-1 2 0 0 0,-1 3 0 0 0,-1 1 0 0 0,1 1 0 0 0,-1 1 0 0 0,1-1 0 0 0,0 1 0 0 0,0-1 0 0 0,1 1 0 0 0,0-1 0 0 0,-5 4 0 0 0,-1 2 0 0 0,0 0 0 0 0,2-2 0 0 0,-4 4 0 0 0,1 0 0 0 0,-4 3 0 0 0,0 0 0 0 0,-2 2 0 0 0,1-1 0 0 0,-2 7 0 0 0,1 4 0 0 0,3 3 0 0 0,0 5 0 0 0,0 7 0 0 0,2 1 0 0 0,-1 4 0 0 0,0-3 0 0 0,-2 2 0 0 0,0-2 0 0 0,2 1 0 0 0,-1-1 0 0 0,0 0 0 0 0,-2-2 0 0 0,1-2 0 0 0,-2 1 0 0 0,1-2 0 0 0,-2-1 0 0 0,2-3 0 0 0,-2-2 0 0 0,-3-1 0 0 0,2-2 0 0 0,-1 0 0 0 0,-3 0 0 0 0,3 0 0 0 0,-1 4 0 0 0,-2 2 0 0 0,2-1 0 0 0,0 0 0 0 0,3-2 0 0 0,3-1 0 0 0,0-1 0 0 0,-3 0 0 0 0,1-1 0 0 0,-2 0 0 0 0,2 0 0 0 0,-2 0 0 0 0,-2 0 0 0 0,2 0 0 0 0,-2 0 0 0 0,3-5 0 0 0,-1 0 0 0 0,2-1 0 0 0,-1 2 0 0 0,2 1 0 0 0,3 1 0 0 0,-1 1 0 0 0,0 1 0 0 0,3 0 0 0 0,2 0 0 0 0,2-4 0 0 0,2-6 0 0 0,-4-1 0 0 0,-1-4 0 0 0,1 2 0 0 0,1-2 0 0 0,2-3 0 0 0,0-3 0 0 0,-3 3 0 0 0,-1-1 0 0 0,-4 4 0 0 0,0-1 0 0 0,1-2 0 0 0,3-2 0 0 0,2-2 0 0 0,2-2 0 0 0,-1-1 0 0 0,2-1 0 0 0,-1 0 0 0 0,1 0 0 0 0,1-1 0 0 0,0 1 0 0 0,0-1 0 0 0,0 1 0 0 0,0 0 0 0 0,-4 0 0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30T18:54:30.819"/>
    </inkml:context>
    <inkml:brush xml:id="br0">
      <inkml:brushProperty name="width" value="0.1" units="cm"/>
      <inkml:brushProperty name="height" value="0.1" units="cm"/>
      <inkml:brushProperty name="color" value="#00A0D7"/>
    </inkml:brush>
  </inkml:definitions>
  <inkml:trace contextRef="#ctx0" brushRef="#br0">21262 15463 16383 0 0,'3'0'0'0'0,"1"5"0"0"0,5 1 0 0 0,0 4 0 0 0,3 5 0 0 0,4 4 0 0 0,4 4 0 0 0,3 1 0 0 0,2 3 0 0 0,1-1 0 0 0,0-3 0 0 0,6-2 0 0 0,1 0 0 0 0,-1-3 0 0 0,-1-5 0 0 0,-1-5 0 0 0,-7 1 0 0 0,-6 3 0 0 0,-10-1 0 0 0,-11 3 0 0 0,-9-2 0 0 0,-3 2 0 0 0,-2-2 0 0 0,1 3 0 0 0,-1-3 0 0 0,-1-2 0 0 0,-3 1 0 0 0,-1-2 0 0 0,-2-1 0 0 0,0 1 0 0 0,-1 0 0 0 0,-1-2 0 0 0,1 3 0 0 0,-1-1 0 0 0,5 2 0 0 0,2 1 0 0 0,-1 1 0 0 0,-1 3 0 0 0,4 0 0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30T18:54:30.831"/>
    </inkml:context>
    <inkml:brush xml:id="br0">
      <inkml:brushProperty name="width" value="0.1" units="cm"/>
      <inkml:brushProperty name="height" value="0.1" units="cm"/>
      <inkml:brushProperty name="color" value="#00A0D7"/>
    </inkml:brush>
  </inkml:definitions>
  <inkml:trace contextRef="#ctx0" brushRef="#br0">18687 12623 16383 0 0,'3'0'0'0'0,"1"4"0"0"0,4 2 0 0 0,5-1 0 0 0,5 0 0 0 0,4 3 0 0 0,2-1 0 0 0,2 0 0 0 0,1-2 0 0 0,0-2 0 0 0,4-1 0 0 0,2 3 0 0 0,4 2 0 0 0,0-2 0 0 0,-2-1 0 0 0,2-1 0 0 0,-1-1 0 0 0,-2-1 0 0 0,-2-1 0 0 0,-2 0 0 0 0,-2 0 0 0 0,-2-1 0 0 0,0 1 0 0 0,0 0 0 0 0,0 0 0 0 0,-1 0 0 0 0,1 0 0 0 0,0 0 0 0 0,-4-5 0 0 0,-2-1 0 0 0,0 1 0 0 0,2 0 0 0 0,0-2 0 0 0,-2-6 0 0 0,-1 1 0 0 0,-3-3 0 0 0,0 1 0 0 0,1-1 0 0 0,3 2 0 0 0,2 3 0 0 0,-3-2 0 0 0,1-2 0 0 0,-4-4 0 0 0,0-3 0 0 0,1 2 0 0 0,-1 0 0 0 0,0-2 0 0 0,3 4 0 0 0,-3-1 0 0 0,1-1 0 0 0,-3-7 0 0 0,1-3 0 0 0,7-1 0 0 0,-1-4 0 0 0,1-1 0 0 0,1 1 0 0 0,1 2 0 0 0,-3 2 0 0 0,-2 1 0 0 0,2 6 0 0 0,-4 3 0 0 0,0 0 0 0 0,2-2 0 0 0,2 0 0 0 0,1-6 0 0 0,2 1 0 0 0,2 2 0 0 0,-5 0 0 0 0,0 5 0 0 0,0 0 0 0 0,1 1 0 0 0,5 2 0 0 0,4 0 0 0 0,-1-1 0 0 0,1-3 0 0 0,3-1 0 0 0,0 2 0 0 0,-1 5 0 0 0,-2 1 0 0 0,-1 2 0 0 0,-2 3 0 0 0,-1 0 0 0 0,-1 0 0 0 0,0-2 0 0 0,4 0 0 0 0,7-2 0 0 0,0-3 0 0 0,3 1 0 0 0,0-2 0 0 0,-3 3 0 0 0,-3 3 0 0 0,1 4 0 0 0,0 3 0 0 0,-3-3 0 0 0,-1 1 0 0 0,2-4 0 0 0,1 0 0 0 0,-2-3 0 0 0,-1 2 0 0 0,2-3 0 0 0,1 1 0 0 0,-2 3 0 0 0,-1 4 0 0 0,-2 2 0 0 0,-1 2 0 0 0,-1 1 0 0 0,-1-3 0 0 0,0-2 0 0 0,0 1 0 0 0,-1 1 0 0 0,1 1 0 0 0,-1 2 0 0 0,-1 0 0 0 0,1 1 0 0 0,0 0 0 0 0,0 0 0 0 0,1 0 0 0 0,0 0 0 0 0,-1 0 0 0 0,1 1 0 0 0,1-1 0 0 0,-6 0 0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30T18:54:30.832"/>
    </inkml:context>
    <inkml:brush xml:id="br0">
      <inkml:brushProperty name="width" value="0.1" units="cm"/>
      <inkml:brushProperty name="height" value="0.1" units="cm"/>
      <inkml:brushProperty name="color" value="#00A0D7"/>
    </inkml:brush>
  </inkml:definitions>
  <inkml:trace contextRef="#ctx0" brushRef="#br0">22325 10684 16383 0 0,'8'0'0'0'0,"9"5"0"0"0,4 5 0 0 0,5 2 0 0 0,1 2 0 0 0,0 0 0 0 0,1-3 0 0 0,0-3 0 0 0,-5 1 0 0 0,-2-1 0 0 0,-5 3 0 0 0,0 0 0 0 0,-3 1 0 0 0,1 0 0 0 0,-3 2 0 0 0,2 3 0 0 0,3 2 0 0 0,-1 4 0 0 0,-3 2 0 0 0,-4 0 0 0 0,-3 2 0 0 0,-3 4 0 0 0,-1 6 0 0 0,-5 10 0 0 0,-7 10 0 0 0,-6 5 0 0 0,-8 5 0 0 0,-10 0 0 0 0,-12-3 0 0 0,-7-2 0 0 0,-3-4 0 0 0,3-7 0 0 0,7-7 0 0 0,11-7 0 0 0,12-7 0 0 0,10-3 0 0 0,7-2 0 0 0,5-2 0 0 0,-1-3 0 0 0,-1-2 0 0 0,1 1 0 0 0,-4 2 0 0 0,-5 5 0 0 0,-1 0 0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4"/>
    </inkml:context>
    <inkml:brush xml:id="br0">
      <inkml:brushProperty name="width" value="0.06" units="cm"/>
      <inkml:brushProperty name="height" value="0.06" units="cm"/>
      <inkml:brushProperty name="color" value="#6ABF4B"/>
    </inkml:brush>
  </inkml:definitions>
  <inkml:trace contextRef="#ctx0" brushRef="#br0">550 147 6633,'-2'-2'2609,"0"0"-1620,2-1-179,0 1-361,1-3-89,2 0-90,0-1 90,1-1 0,-1 1-1,0 2-89,-1-1 630,-3-6-540,0 4 89,-4-10-179,2 10 90,-3-6-90,1 6 90,-4-4-180,2 5-1,-4 0 1,3 3 180,-5 0-270,2 1 180,-7-1-180,7 1 0,-3 0 0,4 2 0,-1 0 90,0 1-90,-1 0-1,0 2 91,-9 3-90,5 0 0,-6 2 0,7-1 0,-5 4 0,4-2 0,-9 7-90,10-5 180,-9 7-180,10-6 180,-11 9-180,10-8 90,-11 12 0,10-9-90,-3 6 0,6-6 180,-4 9-180,5-5 90,-6 15 0,8-14 0,-4 18-90,8-15 0,0 17-90,6-17 90,5 16 0,1-18 0,9 13 0,-3-16 0,6 5 0,-4-10 0,11 5 0,-6-7 0,20 3 0,-15-9 0,23-4 0,-17-6 0,24-12 0,-21 1 0,11-9 0,-15 3-90,22-24 90,-20 16 0,15-19 0,-26 23 0,0-11 0,-7 9 90,1-19-90,-10 21 90,-6-19-1,-2 20 271,-12-17-180,2 19 0,-8-5 0,2 11 270,-24-5-360,16 8-90,-16-3 90,24 10-90,1 2-90,3 1 90,3 2-90,3 0 0,3 1-180,4 0-899,-1 2 449,2 0-1889,5 6 91,0-4-1260,5 6 2159,6-5-1169,15 0 2788,4-4 0,7-2 0,-8-5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5"/>
    </inkml:context>
    <inkml:brush xml:id="br0">
      <inkml:brushProperty name="width" value="0.06" units="cm"/>
      <inkml:brushProperty name="height" value="0.06" units="cm"/>
      <inkml:brushProperty name="color" value="#6ABF4B"/>
    </inkml:brush>
  </inkml:definitions>
  <inkml:trace contextRef="#ctx0" brushRef="#br0">308 77 7623,'6'-5'3418,"-1"1"-2339,1-1-269,-2 0-181,0 0-179,-2 0 0,0 1-1,-2 0 91,0-2-90,-1 2-90,-1-2-90,-2 3-1,-2-1 1,0 0-90,-1 1 0,0 0 0,-2 0 0,-1 1-90,-1 1 90,0 0-90,-1 2 90,-1 2-91,-1 0 1,0 2 0,-2 1 90,0 1-90,1 1 0,-2 2 0,2 1 0,0 2 0,0 2 0,1 2-90,1 2 90,0 1 0,2 2 0,-8 22 0,8-14-90,-3 15 90,10-21-90,2 0 0,3 1 90,2 0-90,3 0 0,3-1 0,2 0 0,4-1 0,4-2 0,3-1 0,18 1 0,-6-7 0,14 0 0,-12-10 0,32-11 0,-26-2 0,23-7 0,-35 1 90,9-11-90,-11 5 0,12-21 0,-21 15 0,6-21 90,-16 19 0,-3-20 89,-8 20 1,-6-8 0,-3 11 180,-13-8-90,3 9 0,-24-12-90,16 20-1,-21-5-179,23 13 0,-13-2 0,21 7 0,-2-2 0,9 2-179,-2 0-1,6 1-90,-2 0-90,6 3-899,3 0 269,-2 0-3237,0 2 2248,1-1-1619,-2 5 1979,3-5 1619,0 8 0,2-8 0,1 4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6"/>
    </inkml:context>
    <inkml:brush xml:id="br0">
      <inkml:brushProperty name="width" value="0.06" units="cm"/>
      <inkml:brushProperty name="height" value="0.06" units="cm"/>
      <inkml:brushProperty name="color" value="#6ABF4B"/>
    </inkml:brush>
  </inkml:definitions>
  <inkml:trace contextRef="#ctx0" brushRef="#br0">43 120 6273,'-13'2'3329,"3"-1"-2160,2 0 90,5-1-90,-1-2-719,2 0-90,4-3 0,1 0 90,2-1-1,1 0 91,1 0-90,0 0-90,0 1-1,0 1-89,0 1-90,-1 2 0,1 1 0,-1 2-90,2 2 90,2 8-90,-5-4 90,1 9-91,-6-9-89,-3 1 90,-2-3-90,-1-2 0,0 0 0,-1-1 0,-1-1 0,0-3 0,0-2 0,-3-7-90,4 0 90,-1-12-89,6 7 89,6-11 0,1 12-90,4-1 90,0 7 0,0 2 90,1 2-90,-1 3 89,-1 2 1,0 2 90,-1 4 90,0 8-180,-1-3 90,-3 13-90,-4-11 0,-6 7-90,-2-11 0,-3 2 0,2-6 0,1-2 0,-1-2 0,2-3-90,1-2 90,1-3 0,1-2-180,3-7 180,3 2-90,7-10 0,0 10 90,12-8 0,-6 12 0,5-2 90,-5 8 90,0 4-90,-4 2 180,-4 11-180,-6-3 0,-9 11-90,-1-8 90,-12 8-90,7-10 0,-11 3 0,11-10-90,-5-2 90,12-6-90,0-3 90,6-4-180,11-16 180,-1 8-90,8-10 90,-2 14 0,8 0 90,-5 4 90,10 2-90,-15 9 180,-1 11-91,-12 1 91,-11 18-180,-2-11 0,-6 6 0,4-11 0,-11 2-90,11-10 0,-7 0 0,15-10-90,2-10 90,3 0-270,6-15 0,3 9-539,13-15 89,-5 17-449,6-3-810,-7 12-3778,1 7 4048,-2 1 1709,7 7 0,-4-3 0,6 2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7"/>
    </inkml:context>
    <inkml:brush xml:id="br0">
      <inkml:brushProperty name="width" value="0.06" units="cm"/>
      <inkml:brushProperty name="height" value="0.06" units="cm"/>
      <inkml:brushProperty name="color" value="#6ABF4B"/>
    </inkml:brush>
  </inkml:definitions>
  <inkml:trace contextRef="#ctx0" brushRef="#br0">87 143 6453,'-11'-1'4048,"1"-2"-2609,4-3 90,1 0-90,2-1-809,0 0-180,2-1-90,5 0-90,3-1-1,3-2 361,8-3-450,-3 4 360,11-2-361,-13 9 91,4 7-180,-11 5 90,-4 17-90,-5-5-90,-10 16 0,2-14 90,-6 3-90,5-10 0,-7-1 0,5-7 0,-8-4 0,10-8 90,-4-12 0,9 1 0,4-16 0,6 12 90,11-10-90,-1 15 0,6-3 90,-5 11-90,0 1 89,-1 4-89,-1 3 0,-1 3 90,-2 2-90,-1 3 90,-3 6-90,-3-3-90,-2 2 90,-4-6-90,-2-1 90,-2-2-90,-2-2 0,-1-1-90,-8-4 90,5-1 0,-5-4-90,8-1 90,1-3-90,3-2 90,3-1-90,3-2 0,4-1 90,1-1-90,9-5 0,-2 7 90,9-5 0,-7 13 0,4 2 90,-9 8 0,-2 11 0,-6-1 0,-3 9 0,-4-5-90,-3 2 90,-2-2-90,-1 0 90,-7 1-90,6-7 0,-7 1 0,10-10-90,1-8 0,7-2 90,6-15-90,3 5 90,5-7 0,1 7 0,4-3 0,-5 8 0,1 1-90,-8 8-450,-4 8 1,-2 1-1620,-4 9-450,2-6-1438,-5 5 2248,3-7-1259,-2 3 3058,4-5 0,1 0 0,3-4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ECC0C1-1D46-BF49-92C3-DDAD6D88A51E}" type="datetimeFigureOut">
              <a:rPr lang="en-US" smtClean="0"/>
              <a:t>2/5/2026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5CCC22-D284-7148-84C6-DDCC68D02363}" type="slidenum">
              <a:rPr lang="en-US" smtClean="0"/>
              <a:t>‹Nº›</a:t>
            </a:fld>
            <a:endParaRPr lang="en-US"/>
          </a:p>
        </p:txBody>
      </p:sp>
    </p:spTree>
    <p:extLst>
      <p:ext uri="{BB962C8B-B14F-4D97-AF65-F5344CB8AC3E}">
        <p14:creationId xmlns:p14="http://schemas.microsoft.com/office/powerpoint/2010/main" val="10697716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5CCC22-D284-7148-84C6-DDCC68D02363}" type="slidenum">
              <a:rPr lang="en-US" smtClean="0"/>
              <a:t>1</a:t>
            </a:fld>
            <a:endParaRPr lang="en-US"/>
          </a:p>
        </p:txBody>
      </p:sp>
    </p:spTree>
    <p:extLst>
      <p:ext uri="{BB962C8B-B14F-4D97-AF65-F5344CB8AC3E}">
        <p14:creationId xmlns:p14="http://schemas.microsoft.com/office/powerpoint/2010/main" val="1290749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FECE2-85DD-B8B5-193B-CC71B8EA91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C197EF-EF53-6902-C010-96BC827136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347EC6-B1F3-6322-5DFC-0135F339A93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ED42DFC-5BED-3FE8-9314-10E77CFA1281}"/>
              </a:ext>
            </a:extLst>
          </p:cNvPr>
          <p:cNvSpPr>
            <a:spLocks noGrp="1"/>
          </p:cNvSpPr>
          <p:nvPr>
            <p:ph type="sldNum" sz="quarter" idx="5"/>
          </p:nvPr>
        </p:nvSpPr>
        <p:spPr/>
        <p:txBody>
          <a:bodyPr/>
          <a:lstStyle/>
          <a:p>
            <a:fld id="{245CCC22-D284-7148-84C6-DDCC68D02363}" type="slidenum">
              <a:rPr lang="en-US" smtClean="0"/>
              <a:t>11</a:t>
            </a:fld>
            <a:endParaRPr lang="en-US"/>
          </a:p>
        </p:txBody>
      </p:sp>
    </p:spTree>
    <p:extLst>
      <p:ext uri="{BB962C8B-B14F-4D97-AF65-F5344CB8AC3E}">
        <p14:creationId xmlns:p14="http://schemas.microsoft.com/office/powerpoint/2010/main" val="188679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28733-16D0-135D-5606-55A321E7BD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1D27BA-5B1C-A2E0-9F82-8AF4387D25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B420A2-00FC-0B76-7A5C-3AA2A906D14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5299924-CF1B-3991-94D1-CA5C6ECFFEB9}"/>
              </a:ext>
            </a:extLst>
          </p:cNvPr>
          <p:cNvSpPr>
            <a:spLocks noGrp="1"/>
          </p:cNvSpPr>
          <p:nvPr>
            <p:ph type="sldNum" sz="quarter" idx="5"/>
          </p:nvPr>
        </p:nvSpPr>
        <p:spPr/>
        <p:txBody>
          <a:bodyPr/>
          <a:lstStyle/>
          <a:p>
            <a:fld id="{245CCC22-D284-7148-84C6-DDCC68D02363}" type="slidenum">
              <a:rPr lang="en-US" smtClean="0"/>
              <a:t>12</a:t>
            </a:fld>
            <a:endParaRPr lang="en-US"/>
          </a:p>
        </p:txBody>
      </p:sp>
    </p:spTree>
    <p:extLst>
      <p:ext uri="{BB962C8B-B14F-4D97-AF65-F5344CB8AC3E}">
        <p14:creationId xmlns:p14="http://schemas.microsoft.com/office/powerpoint/2010/main" val="156849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F92C8-1F1B-D1A0-AAEA-50F7A9B3C4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1AD9E6-0A50-F296-F3EB-540F6FB403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216BAE-4C3E-8A26-7B8F-802AE8127E3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681623B-F886-1966-FDA9-5970D3788B6C}"/>
              </a:ext>
            </a:extLst>
          </p:cNvPr>
          <p:cNvSpPr>
            <a:spLocks noGrp="1"/>
          </p:cNvSpPr>
          <p:nvPr>
            <p:ph type="sldNum" sz="quarter" idx="5"/>
          </p:nvPr>
        </p:nvSpPr>
        <p:spPr/>
        <p:txBody>
          <a:bodyPr/>
          <a:lstStyle/>
          <a:p>
            <a:fld id="{245CCC22-D284-7148-84C6-DDCC68D02363}" type="slidenum">
              <a:rPr lang="en-US" smtClean="0"/>
              <a:t>13</a:t>
            </a:fld>
            <a:endParaRPr lang="en-US"/>
          </a:p>
        </p:txBody>
      </p:sp>
    </p:spTree>
    <p:extLst>
      <p:ext uri="{BB962C8B-B14F-4D97-AF65-F5344CB8AC3E}">
        <p14:creationId xmlns:p14="http://schemas.microsoft.com/office/powerpoint/2010/main" val="3220539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44775-FEB0-08E6-E01B-3B4FB05E4A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8C4430-56BA-4C81-7EAB-89C326DF79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D0BCED-2F3B-319B-8521-3243A54774F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67D9784-4907-A8B1-5A20-19882C347309}"/>
              </a:ext>
            </a:extLst>
          </p:cNvPr>
          <p:cNvSpPr>
            <a:spLocks noGrp="1"/>
          </p:cNvSpPr>
          <p:nvPr>
            <p:ph type="sldNum" sz="quarter" idx="5"/>
          </p:nvPr>
        </p:nvSpPr>
        <p:spPr/>
        <p:txBody>
          <a:bodyPr/>
          <a:lstStyle/>
          <a:p>
            <a:fld id="{245CCC22-D284-7148-84C6-DDCC68D02363}" type="slidenum">
              <a:rPr lang="en-US" smtClean="0"/>
              <a:t>15</a:t>
            </a:fld>
            <a:endParaRPr lang="en-US"/>
          </a:p>
        </p:txBody>
      </p:sp>
    </p:spTree>
    <p:extLst>
      <p:ext uri="{BB962C8B-B14F-4D97-AF65-F5344CB8AC3E}">
        <p14:creationId xmlns:p14="http://schemas.microsoft.com/office/powerpoint/2010/main" val="3864941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52584-66EB-776C-9D90-F25A3A8E18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F39855-CD80-AA7F-1046-BBCED3C79F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BF13C8-C4C3-D20E-829A-19A506B25FB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A4C1EA9-5B1C-5D53-D9E3-392184B45D2D}"/>
              </a:ext>
            </a:extLst>
          </p:cNvPr>
          <p:cNvSpPr>
            <a:spLocks noGrp="1"/>
          </p:cNvSpPr>
          <p:nvPr>
            <p:ph type="sldNum" sz="quarter" idx="5"/>
          </p:nvPr>
        </p:nvSpPr>
        <p:spPr/>
        <p:txBody>
          <a:bodyPr/>
          <a:lstStyle/>
          <a:p>
            <a:fld id="{245CCC22-D284-7148-84C6-DDCC68D02363}" type="slidenum">
              <a:rPr lang="en-US" smtClean="0"/>
              <a:t>16</a:t>
            </a:fld>
            <a:endParaRPr lang="en-US"/>
          </a:p>
        </p:txBody>
      </p:sp>
    </p:spTree>
    <p:extLst>
      <p:ext uri="{BB962C8B-B14F-4D97-AF65-F5344CB8AC3E}">
        <p14:creationId xmlns:p14="http://schemas.microsoft.com/office/powerpoint/2010/main" val="1407945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3CFFE-B28A-588F-DC7F-56FA2DBE21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BA2D9E-8630-0FEF-2CD1-DBC2223F05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DAF805-1872-3323-96FC-EDB2EAD7A08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81C6EDB-07FD-2259-04E6-21E6F3F81E56}"/>
              </a:ext>
            </a:extLst>
          </p:cNvPr>
          <p:cNvSpPr>
            <a:spLocks noGrp="1"/>
          </p:cNvSpPr>
          <p:nvPr>
            <p:ph type="sldNum" sz="quarter" idx="5"/>
          </p:nvPr>
        </p:nvSpPr>
        <p:spPr/>
        <p:txBody>
          <a:bodyPr/>
          <a:lstStyle/>
          <a:p>
            <a:fld id="{245CCC22-D284-7148-84C6-DDCC68D02363}" type="slidenum">
              <a:rPr lang="en-US" smtClean="0"/>
              <a:t>17</a:t>
            </a:fld>
            <a:endParaRPr lang="en-US"/>
          </a:p>
        </p:txBody>
      </p:sp>
    </p:spTree>
    <p:extLst>
      <p:ext uri="{BB962C8B-B14F-4D97-AF65-F5344CB8AC3E}">
        <p14:creationId xmlns:p14="http://schemas.microsoft.com/office/powerpoint/2010/main" val="1447089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302A74-6C0F-3280-B481-386132026A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032514-33DA-C841-D9C2-3161CD5E55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3EAF88-465A-4B64-DA8C-4795ED7720D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3F9F17-6823-3BFA-9EDE-600A4830201E}"/>
              </a:ext>
            </a:extLst>
          </p:cNvPr>
          <p:cNvSpPr>
            <a:spLocks noGrp="1"/>
          </p:cNvSpPr>
          <p:nvPr>
            <p:ph type="sldNum" sz="quarter" idx="5"/>
          </p:nvPr>
        </p:nvSpPr>
        <p:spPr/>
        <p:txBody>
          <a:bodyPr/>
          <a:lstStyle/>
          <a:p>
            <a:fld id="{245CCC22-D284-7148-84C6-DDCC68D02363}" type="slidenum">
              <a:rPr lang="en-US" smtClean="0"/>
              <a:t>18</a:t>
            </a:fld>
            <a:endParaRPr lang="en-US"/>
          </a:p>
        </p:txBody>
      </p:sp>
    </p:spTree>
    <p:extLst>
      <p:ext uri="{BB962C8B-B14F-4D97-AF65-F5344CB8AC3E}">
        <p14:creationId xmlns:p14="http://schemas.microsoft.com/office/powerpoint/2010/main" val="1233389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62FC9-F9C3-17B4-5D39-1A40689424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E639D3-AB28-478B-453A-CF9F9EAE8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93D836-6E6C-DC57-483F-95F6D8B4239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F7D4055-61AE-5D98-96AD-7C8A740CA383}"/>
              </a:ext>
            </a:extLst>
          </p:cNvPr>
          <p:cNvSpPr>
            <a:spLocks noGrp="1"/>
          </p:cNvSpPr>
          <p:nvPr>
            <p:ph type="sldNum" sz="quarter" idx="5"/>
          </p:nvPr>
        </p:nvSpPr>
        <p:spPr/>
        <p:txBody>
          <a:bodyPr/>
          <a:lstStyle/>
          <a:p>
            <a:fld id="{245CCC22-D284-7148-84C6-DDCC68D02363}" type="slidenum">
              <a:rPr lang="en-US" smtClean="0"/>
              <a:t>19</a:t>
            </a:fld>
            <a:endParaRPr lang="en-US"/>
          </a:p>
        </p:txBody>
      </p:sp>
    </p:spTree>
    <p:extLst>
      <p:ext uri="{BB962C8B-B14F-4D97-AF65-F5344CB8AC3E}">
        <p14:creationId xmlns:p14="http://schemas.microsoft.com/office/powerpoint/2010/main" val="3459469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A7026-4F8B-3E8E-6A63-7A75B46DCE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06218B-0B59-95D0-52FB-7CB8F8E84E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9213B8-0F12-D0D5-3FE5-32447A5C8C5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49EFC9D-D73E-A3C1-0735-809686D4444D}"/>
              </a:ext>
            </a:extLst>
          </p:cNvPr>
          <p:cNvSpPr>
            <a:spLocks noGrp="1"/>
          </p:cNvSpPr>
          <p:nvPr>
            <p:ph type="sldNum" sz="quarter" idx="5"/>
          </p:nvPr>
        </p:nvSpPr>
        <p:spPr/>
        <p:txBody>
          <a:bodyPr/>
          <a:lstStyle/>
          <a:p>
            <a:fld id="{245CCC22-D284-7148-84C6-DDCC68D02363}" type="slidenum">
              <a:rPr lang="en-US" smtClean="0"/>
              <a:t>20</a:t>
            </a:fld>
            <a:endParaRPr lang="en-US"/>
          </a:p>
        </p:txBody>
      </p:sp>
    </p:spTree>
    <p:extLst>
      <p:ext uri="{BB962C8B-B14F-4D97-AF65-F5344CB8AC3E}">
        <p14:creationId xmlns:p14="http://schemas.microsoft.com/office/powerpoint/2010/main" val="3025563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8EE82-B9B5-4269-DBFA-17F806F5F3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7A6DF8-8B97-E0D3-C441-2CE7589DA7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6F6183-02C7-9B26-9BED-55A58F96721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18E0C53-59C4-6591-3756-297AD6C87E7C}"/>
              </a:ext>
            </a:extLst>
          </p:cNvPr>
          <p:cNvSpPr>
            <a:spLocks noGrp="1"/>
          </p:cNvSpPr>
          <p:nvPr>
            <p:ph type="sldNum" sz="quarter" idx="5"/>
          </p:nvPr>
        </p:nvSpPr>
        <p:spPr/>
        <p:txBody>
          <a:bodyPr/>
          <a:lstStyle/>
          <a:p>
            <a:fld id="{245CCC22-D284-7148-84C6-DDCC68D02363}" type="slidenum">
              <a:rPr lang="en-US" smtClean="0"/>
              <a:t>21</a:t>
            </a:fld>
            <a:endParaRPr lang="en-US"/>
          </a:p>
        </p:txBody>
      </p:sp>
    </p:spTree>
    <p:extLst>
      <p:ext uri="{BB962C8B-B14F-4D97-AF65-F5344CB8AC3E}">
        <p14:creationId xmlns:p14="http://schemas.microsoft.com/office/powerpoint/2010/main" val="2571927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50DA61-08A0-54BC-9444-B61EC290ED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2993AB-7C61-5C5A-2058-7BB373E659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B3BC66-9C3D-D553-25CA-CF1CD78C470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5AE0839-A746-EA1E-9DE5-6A7C54749088}"/>
              </a:ext>
            </a:extLst>
          </p:cNvPr>
          <p:cNvSpPr>
            <a:spLocks noGrp="1"/>
          </p:cNvSpPr>
          <p:nvPr>
            <p:ph type="sldNum" sz="quarter" idx="5"/>
          </p:nvPr>
        </p:nvSpPr>
        <p:spPr/>
        <p:txBody>
          <a:bodyPr/>
          <a:lstStyle/>
          <a:p>
            <a:fld id="{245CCC22-D284-7148-84C6-DDCC68D02363}" type="slidenum">
              <a:rPr lang="en-US" smtClean="0"/>
              <a:t>2</a:t>
            </a:fld>
            <a:endParaRPr lang="en-US"/>
          </a:p>
        </p:txBody>
      </p:sp>
    </p:spTree>
    <p:extLst>
      <p:ext uri="{BB962C8B-B14F-4D97-AF65-F5344CB8AC3E}">
        <p14:creationId xmlns:p14="http://schemas.microsoft.com/office/powerpoint/2010/main" val="19066560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EAA5A2-EC1D-B573-D8EE-35347BFA11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B6363E-151B-9989-C42C-DC28291BE2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7B4AE4-1060-2150-8552-B480DAB1804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28902C1-2D1B-3ABB-A640-3662AE03C7E7}"/>
              </a:ext>
            </a:extLst>
          </p:cNvPr>
          <p:cNvSpPr>
            <a:spLocks noGrp="1"/>
          </p:cNvSpPr>
          <p:nvPr>
            <p:ph type="sldNum" sz="quarter" idx="5"/>
          </p:nvPr>
        </p:nvSpPr>
        <p:spPr/>
        <p:txBody>
          <a:bodyPr/>
          <a:lstStyle/>
          <a:p>
            <a:fld id="{245CCC22-D284-7148-84C6-DDCC68D02363}" type="slidenum">
              <a:rPr lang="en-US" smtClean="0"/>
              <a:t>22</a:t>
            </a:fld>
            <a:endParaRPr lang="en-US"/>
          </a:p>
        </p:txBody>
      </p:sp>
    </p:spTree>
    <p:extLst>
      <p:ext uri="{BB962C8B-B14F-4D97-AF65-F5344CB8AC3E}">
        <p14:creationId xmlns:p14="http://schemas.microsoft.com/office/powerpoint/2010/main" val="1622278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E0C69-9707-0171-D47A-BA86DA5BAB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49D8B5-7BA4-26A1-F6F3-50606BFD1A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A41565-D7EC-1FDE-0D5C-49620F76E5B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CF18E52-EE47-DB60-5D3F-7652F9287C6A}"/>
              </a:ext>
            </a:extLst>
          </p:cNvPr>
          <p:cNvSpPr>
            <a:spLocks noGrp="1"/>
          </p:cNvSpPr>
          <p:nvPr>
            <p:ph type="sldNum" sz="quarter" idx="5"/>
          </p:nvPr>
        </p:nvSpPr>
        <p:spPr/>
        <p:txBody>
          <a:bodyPr/>
          <a:lstStyle/>
          <a:p>
            <a:fld id="{245CCC22-D284-7148-84C6-DDCC68D02363}" type="slidenum">
              <a:rPr lang="en-US" smtClean="0"/>
              <a:t>24</a:t>
            </a:fld>
            <a:endParaRPr lang="en-US"/>
          </a:p>
        </p:txBody>
      </p:sp>
    </p:spTree>
    <p:extLst>
      <p:ext uri="{BB962C8B-B14F-4D97-AF65-F5344CB8AC3E}">
        <p14:creationId xmlns:p14="http://schemas.microsoft.com/office/powerpoint/2010/main" val="4842139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38633-CECC-506B-F99C-1D3C4157E9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38814C-1322-E363-44BF-F210C45010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E39DEA-E4D4-607D-F70A-E584F3B46E6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79DD5D8-E21F-BF83-51FB-1247C334A04F}"/>
              </a:ext>
            </a:extLst>
          </p:cNvPr>
          <p:cNvSpPr>
            <a:spLocks noGrp="1"/>
          </p:cNvSpPr>
          <p:nvPr>
            <p:ph type="sldNum" sz="quarter" idx="5"/>
          </p:nvPr>
        </p:nvSpPr>
        <p:spPr/>
        <p:txBody>
          <a:bodyPr/>
          <a:lstStyle/>
          <a:p>
            <a:fld id="{245CCC22-D284-7148-84C6-DDCC68D02363}" type="slidenum">
              <a:rPr lang="en-US" smtClean="0"/>
              <a:t>25</a:t>
            </a:fld>
            <a:endParaRPr lang="en-US"/>
          </a:p>
        </p:txBody>
      </p:sp>
    </p:spTree>
    <p:extLst>
      <p:ext uri="{BB962C8B-B14F-4D97-AF65-F5344CB8AC3E}">
        <p14:creationId xmlns:p14="http://schemas.microsoft.com/office/powerpoint/2010/main" val="18527080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786F8-68E7-07AE-8795-6FA2DDD8CE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C40025-E9CA-532D-DC57-91A3E6474F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2216C3-72FD-26A5-EA86-A565941FB47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9E3B148-217F-8B73-DBB4-940D3ACB5904}"/>
              </a:ext>
            </a:extLst>
          </p:cNvPr>
          <p:cNvSpPr>
            <a:spLocks noGrp="1"/>
          </p:cNvSpPr>
          <p:nvPr>
            <p:ph type="sldNum" sz="quarter" idx="5"/>
          </p:nvPr>
        </p:nvSpPr>
        <p:spPr/>
        <p:txBody>
          <a:bodyPr/>
          <a:lstStyle/>
          <a:p>
            <a:fld id="{245CCC22-D284-7148-84C6-DDCC68D02363}" type="slidenum">
              <a:rPr lang="en-US" smtClean="0"/>
              <a:t>26</a:t>
            </a:fld>
            <a:endParaRPr lang="en-US"/>
          </a:p>
        </p:txBody>
      </p:sp>
    </p:spTree>
    <p:extLst>
      <p:ext uri="{BB962C8B-B14F-4D97-AF65-F5344CB8AC3E}">
        <p14:creationId xmlns:p14="http://schemas.microsoft.com/office/powerpoint/2010/main" val="20769245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4E9F55-D863-55D6-DCF5-58D0468048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CBFB60-59FF-C2F6-B917-6225A4814A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7B1C8B-CB1E-B323-7714-D80C2F0C898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F619F91-B3D6-3CEC-6B99-940EAC861C29}"/>
              </a:ext>
            </a:extLst>
          </p:cNvPr>
          <p:cNvSpPr>
            <a:spLocks noGrp="1"/>
          </p:cNvSpPr>
          <p:nvPr>
            <p:ph type="sldNum" sz="quarter" idx="5"/>
          </p:nvPr>
        </p:nvSpPr>
        <p:spPr/>
        <p:txBody>
          <a:bodyPr/>
          <a:lstStyle/>
          <a:p>
            <a:fld id="{245CCC22-D284-7148-84C6-DDCC68D02363}" type="slidenum">
              <a:rPr lang="en-US" smtClean="0"/>
              <a:t>27</a:t>
            </a:fld>
            <a:endParaRPr lang="en-US"/>
          </a:p>
        </p:txBody>
      </p:sp>
    </p:spTree>
    <p:extLst>
      <p:ext uri="{BB962C8B-B14F-4D97-AF65-F5344CB8AC3E}">
        <p14:creationId xmlns:p14="http://schemas.microsoft.com/office/powerpoint/2010/main" val="4153086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F91CF-CB01-26E7-0DED-E28BF6B9FD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E48C27-EC3A-D860-CD66-BBA128F3BA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C384B5-D7D5-971F-0C2C-486824731EF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BFB8F15-6341-8776-39AF-AE50E6A76887}"/>
              </a:ext>
            </a:extLst>
          </p:cNvPr>
          <p:cNvSpPr>
            <a:spLocks noGrp="1"/>
          </p:cNvSpPr>
          <p:nvPr>
            <p:ph type="sldNum" sz="quarter" idx="5"/>
          </p:nvPr>
        </p:nvSpPr>
        <p:spPr/>
        <p:txBody>
          <a:bodyPr/>
          <a:lstStyle/>
          <a:p>
            <a:pPr marL="0" marR="0" lvl="0" indent="0" algn="r" defTabSz="609559" rtl="0" eaLnBrk="1" fontAlgn="base" latinLnBrk="0" hangingPunct="1">
              <a:lnSpc>
                <a:spcPct val="100000"/>
              </a:lnSpc>
              <a:spcBef>
                <a:spcPct val="0"/>
              </a:spcBef>
              <a:spcAft>
                <a:spcPct val="0"/>
              </a:spcAft>
              <a:buClrTx/>
              <a:buSzTx/>
              <a:buFontTx/>
              <a:buNone/>
              <a:tabLst/>
              <a:defRPr/>
            </a:pPr>
            <a:fld id="{245CCC22-D284-7148-84C6-DDCC68D02363}"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609559" rtl="0" eaLnBrk="1" fontAlgn="base" latinLnBrk="0" hangingPunct="1">
                <a:lnSpc>
                  <a:spcPct val="100000"/>
                </a:lnSpc>
                <a:spcBef>
                  <a:spcPct val="0"/>
                </a:spcBef>
                <a:spcAft>
                  <a:spcPct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32571776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5ABFF-0C6F-F2AA-B80D-AB17576280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738491-55E0-D500-D925-F0D694966C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20BCD1-432D-D948-B372-64E2E4D135F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EC9D0DA-A273-C5E1-D8BC-E746B812A235}"/>
              </a:ext>
            </a:extLst>
          </p:cNvPr>
          <p:cNvSpPr>
            <a:spLocks noGrp="1"/>
          </p:cNvSpPr>
          <p:nvPr>
            <p:ph type="sldNum" sz="quarter" idx="5"/>
          </p:nvPr>
        </p:nvSpPr>
        <p:spPr/>
        <p:txBody>
          <a:bodyPr/>
          <a:lstStyle/>
          <a:p>
            <a:pPr marL="0" marR="0" lvl="0" indent="0" algn="r" defTabSz="609559" rtl="0" eaLnBrk="1" fontAlgn="base" latinLnBrk="0" hangingPunct="1">
              <a:lnSpc>
                <a:spcPct val="100000"/>
              </a:lnSpc>
              <a:spcBef>
                <a:spcPct val="0"/>
              </a:spcBef>
              <a:spcAft>
                <a:spcPct val="0"/>
              </a:spcAft>
              <a:buClrTx/>
              <a:buSzTx/>
              <a:buFontTx/>
              <a:buNone/>
              <a:tabLst/>
              <a:defRPr/>
            </a:pPr>
            <a:fld id="{245CCC22-D284-7148-84C6-DDCC68D02363}"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609559" rtl="0" eaLnBrk="1" fontAlgn="base" latinLnBrk="0" hangingPunct="1">
                <a:lnSpc>
                  <a:spcPct val="100000"/>
                </a:lnSpc>
                <a:spcBef>
                  <a:spcPct val="0"/>
                </a:spcBef>
                <a:spcAft>
                  <a:spcPct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33042476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01297-BF4B-DCF5-8CC3-354E388899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D1BBE6-6822-7C48-A6EA-99DCFDC859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4776C5-A1FE-D1F4-35BA-0933299F8D4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F0D603F-916A-4872-F86F-C19B4A18E084}"/>
              </a:ext>
            </a:extLst>
          </p:cNvPr>
          <p:cNvSpPr>
            <a:spLocks noGrp="1"/>
          </p:cNvSpPr>
          <p:nvPr>
            <p:ph type="sldNum" sz="quarter" idx="5"/>
          </p:nvPr>
        </p:nvSpPr>
        <p:spPr/>
        <p:txBody>
          <a:bodyPr/>
          <a:lstStyle/>
          <a:p>
            <a:pPr marL="0" marR="0" lvl="0" indent="0" algn="r" defTabSz="609559" rtl="0" eaLnBrk="1" fontAlgn="base" latinLnBrk="0" hangingPunct="1">
              <a:lnSpc>
                <a:spcPct val="100000"/>
              </a:lnSpc>
              <a:spcBef>
                <a:spcPct val="0"/>
              </a:spcBef>
              <a:spcAft>
                <a:spcPct val="0"/>
              </a:spcAft>
              <a:buClrTx/>
              <a:buSzTx/>
              <a:buFontTx/>
              <a:buNone/>
              <a:tabLst/>
              <a:defRPr/>
            </a:pPr>
            <a:fld id="{245CCC22-D284-7148-84C6-DDCC68D02363}"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609559" rtl="0" eaLnBrk="1" fontAlgn="base" latinLnBrk="0" hangingPunct="1">
                <a:lnSpc>
                  <a:spcPct val="100000"/>
                </a:lnSpc>
                <a:spcBef>
                  <a:spcPct val="0"/>
                </a:spcBef>
                <a:spcAft>
                  <a:spcPct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2217221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609559" rtl="0" eaLnBrk="1" fontAlgn="base" latinLnBrk="0" hangingPunct="1">
              <a:lnSpc>
                <a:spcPct val="100000"/>
              </a:lnSpc>
              <a:spcBef>
                <a:spcPct val="0"/>
              </a:spcBef>
              <a:spcAft>
                <a:spcPct val="0"/>
              </a:spcAft>
              <a:buClrTx/>
              <a:buSzTx/>
              <a:buFontTx/>
              <a:buNone/>
              <a:tabLst/>
              <a:defRPr/>
            </a:pPr>
            <a:fld id="{245CCC22-D284-7148-84C6-DDCC68D02363}"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609559" rtl="0" eaLnBrk="1" fontAlgn="base" latinLnBrk="0" hangingPunct="1">
                <a:lnSpc>
                  <a:spcPct val="100000"/>
                </a:lnSpc>
                <a:spcBef>
                  <a:spcPct val="0"/>
                </a:spcBef>
                <a:spcAft>
                  <a:spcPct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27725388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A7E35-F39F-C29E-1E8C-08C57FBA73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84284F-FC51-E611-45E6-9B9EAEA3CE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AE43EF-4D93-5985-4BC5-5E9C43BA710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1B7C397-DCE9-0D39-FAAA-6826BABF89DB}"/>
              </a:ext>
            </a:extLst>
          </p:cNvPr>
          <p:cNvSpPr>
            <a:spLocks noGrp="1"/>
          </p:cNvSpPr>
          <p:nvPr>
            <p:ph type="sldNum" sz="quarter" idx="5"/>
          </p:nvPr>
        </p:nvSpPr>
        <p:spPr/>
        <p:txBody>
          <a:bodyPr/>
          <a:lstStyle/>
          <a:p>
            <a:pPr marL="0" marR="0" lvl="0" indent="0" algn="r" defTabSz="609559" rtl="0" eaLnBrk="1" fontAlgn="base" latinLnBrk="0" hangingPunct="1">
              <a:lnSpc>
                <a:spcPct val="100000"/>
              </a:lnSpc>
              <a:spcBef>
                <a:spcPct val="0"/>
              </a:spcBef>
              <a:spcAft>
                <a:spcPct val="0"/>
              </a:spcAft>
              <a:buClrTx/>
              <a:buSzTx/>
              <a:buFontTx/>
              <a:buNone/>
              <a:tabLst/>
              <a:defRPr/>
            </a:pPr>
            <a:fld id="{245CCC22-D284-7148-84C6-DDCC68D02363}"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609559" rtl="0" eaLnBrk="1" fontAlgn="base" latinLnBrk="0" hangingPunct="1">
                <a:lnSpc>
                  <a:spcPct val="100000"/>
                </a:lnSpc>
                <a:spcBef>
                  <a:spcPct val="0"/>
                </a:spcBef>
                <a:spcAft>
                  <a:spcPct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4242499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5D039D-3B6B-61B6-D7BF-BC12617AA0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B0029B-1D78-89FA-656C-46DFEBC993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1E9CD9-2773-31E3-2EFC-35FE7F28265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B403416-790B-C762-9F76-06FE7F72B509}"/>
              </a:ext>
            </a:extLst>
          </p:cNvPr>
          <p:cNvSpPr>
            <a:spLocks noGrp="1"/>
          </p:cNvSpPr>
          <p:nvPr>
            <p:ph type="sldNum" sz="quarter" idx="5"/>
          </p:nvPr>
        </p:nvSpPr>
        <p:spPr/>
        <p:txBody>
          <a:bodyPr/>
          <a:lstStyle/>
          <a:p>
            <a:fld id="{245CCC22-D284-7148-84C6-DDCC68D02363}" type="slidenum">
              <a:rPr lang="en-US" smtClean="0"/>
              <a:t>3</a:t>
            </a:fld>
            <a:endParaRPr lang="en-US"/>
          </a:p>
        </p:txBody>
      </p:sp>
    </p:spTree>
    <p:extLst>
      <p:ext uri="{BB962C8B-B14F-4D97-AF65-F5344CB8AC3E}">
        <p14:creationId xmlns:p14="http://schemas.microsoft.com/office/powerpoint/2010/main" val="36566556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9E5C7-91B1-A906-402E-8185D3024C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4007CA-5307-A0D9-D596-6F64AFE2E1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DC6308-9C3C-E570-0F23-7626A905F1C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5192470-AFFC-085A-3C78-639777854CB1}"/>
              </a:ext>
            </a:extLst>
          </p:cNvPr>
          <p:cNvSpPr>
            <a:spLocks noGrp="1"/>
          </p:cNvSpPr>
          <p:nvPr>
            <p:ph type="sldNum" sz="quarter" idx="5"/>
          </p:nvPr>
        </p:nvSpPr>
        <p:spPr/>
        <p:txBody>
          <a:bodyPr/>
          <a:lstStyle/>
          <a:p>
            <a:pPr marL="0" marR="0" lvl="0" indent="0" algn="r" defTabSz="609559" rtl="0" eaLnBrk="1" fontAlgn="base" latinLnBrk="0" hangingPunct="1">
              <a:lnSpc>
                <a:spcPct val="100000"/>
              </a:lnSpc>
              <a:spcBef>
                <a:spcPct val="0"/>
              </a:spcBef>
              <a:spcAft>
                <a:spcPct val="0"/>
              </a:spcAft>
              <a:buClrTx/>
              <a:buSzTx/>
              <a:buFontTx/>
              <a:buNone/>
              <a:tabLst/>
              <a:defRPr/>
            </a:pPr>
            <a:fld id="{245CCC22-D284-7148-84C6-DDCC68D02363}"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609559" rtl="0" eaLnBrk="1" fontAlgn="base" latinLnBrk="0" hangingPunct="1">
                <a:lnSpc>
                  <a:spcPct val="100000"/>
                </a:lnSpc>
                <a:spcBef>
                  <a:spcPct val="0"/>
                </a:spcBef>
                <a:spcAft>
                  <a:spcPct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40801180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4193-C0CB-B3F2-04A6-F575F785AD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F9DD3E-507D-F3A6-53AC-D4937918C2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072535-EFDB-BC13-425B-DB990477339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0727878-7FA0-2C96-B2EB-6872842A93F3}"/>
              </a:ext>
            </a:extLst>
          </p:cNvPr>
          <p:cNvSpPr>
            <a:spLocks noGrp="1"/>
          </p:cNvSpPr>
          <p:nvPr>
            <p:ph type="sldNum" sz="quarter" idx="5"/>
          </p:nvPr>
        </p:nvSpPr>
        <p:spPr/>
        <p:txBody>
          <a:bodyPr/>
          <a:lstStyle/>
          <a:p>
            <a:pPr marL="0" marR="0" lvl="0" indent="0" algn="r" defTabSz="609559" rtl="0" eaLnBrk="1" fontAlgn="base" latinLnBrk="0" hangingPunct="1">
              <a:lnSpc>
                <a:spcPct val="100000"/>
              </a:lnSpc>
              <a:spcBef>
                <a:spcPct val="0"/>
              </a:spcBef>
              <a:spcAft>
                <a:spcPct val="0"/>
              </a:spcAft>
              <a:buClrTx/>
              <a:buSzTx/>
              <a:buFontTx/>
              <a:buNone/>
              <a:tabLst/>
              <a:defRPr/>
            </a:pPr>
            <a:fld id="{245CCC22-D284-7148-84C6-DDCC68D02363}"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609559" rtl="0" eaLnBrk="1" fontAlgn="base" latinLnBrk="0" hangingPunct="1">
                <a:lnSpc>
                  <a:spcPct val="100000"/>
                </a:lnSpc>
                <a:spcBef>
                  <a:spcPct val="0"/>
                </a:spcBef>
                <a:spcAft>
                  <a:spcPct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18658748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E4D1D6-B37D-2134-BB66-FE40245558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863CBB-0F4D-CB96-B61B-F65E55C3A2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69CC0C-17D1-A60E-6916-5824AF1D276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8B36CAA-0810-2C51-A674-FF2794EF9685}"/>
              </a:ext>
            </a:extLst>
          </p:cNvPr>
          <p:cNvSpPr>
            <a:spLocks noGrp="1"/>
          </p:cNvSpPr>
          <p:nvPr>
            <p:ph type="sldNum" sz="quarter" idx="5"/>
          </p:nvPr>
        </p:nvSpPr>
        <p:spPr/>
        <p:txBody>
          <a:bodyPr/>
          <a:lstStyle/>
          <a:p>
            <a:pPr marL="0" marR="0" lvl="0" indent="0" algn="r" defTabSz="609559" rtl="0" eaLnBrk="1" fontAlgn="base" latinLnBrk="0" hangingPunct="1">
              <a:lnSpc>
                <a:spcPct val="100000"/>
              </a:lnSpc>
              <a:spcBef>
                <a:spcPct val="0"/>
              </a:spcBef>
              <a:spcAft>
                <a:spcPct val="0"/>
              </a:spcAft>
              <a:buClrTx/>
              <a:buSzTx/>
              <a:buFontTx/>
              <a:buNone/>
              <a:tabLst/>
              <a:defRPr/>
            </a:pPr>
            <a:fld id="{245CCC22-D284-7148-84C6-DDCC68D02363}"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609559" rtl="0" eaLnBrk="1" fontAlgn="base" latinLnBrk="0" hangingPunct="1">
                <a:lnSpc>
                  <a:spcPct val="100000"/>
                </a:lnSpc>
                <a:spcBef>
                  <a:spcPct val="0"/>
                </a:spcBef>
                <a:spcAft>
                  <a:spcPct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16154755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3CB2B9-0630-CE89-EB7D-A57D3D5E27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01465B-E4F2-DF70-5760-B51770F080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3353BD-12A1-F17B-BCB2-EBF25B7EB83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6FC1F76-A44C-917E-24CA-1E8BFE02D0C6}"/>
              </a:ext>
            </a:extLst>
          </p:cNvPr>
          <p:cNvSpPr>
            <a:spLocks noGrp="1"/>
          </p:cNvSpPr>
          <p:nvPr>
            <p:ph type="sldNum" sz="quarter" idx="5"/>
          </p:nvPr>
        </p:nvSpPr>
        <p:spPr/>
        <p:txBody>
          <a:bodyPr/>
          <a:lstStyle/>
          <a:p>
            <a:pPr marL="0" marR="0" lvl="0" indent="0" algn="r" defTabSz="609559" rtl="0" eaLnBrk="1" fontAlgn="base" latinLnBrk="0" hangingPunct="1">
              <a:lnSpc>
                <a:spcPct val="100000"/>
              </a:lnSpc>
              <a:spcBef>
                <a:spcPct val="0"/>
              </a:spcBef>
              <a:spcAft>
                <a:spcPct val="0"/>
              </a:spcAft>
              <a:buClrTx/>
              <a:buSzTx/>
              <a:buFontTx/>
              <a:buNone/>
              <a:tabLst/>
              <a:defRPr/>
            </a:pPr>
            <a:fld id="{245CCC22-D284-7148-84C6-DDCC68D02363}"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609559" rtl="0" eaLnBrk="1" fontAlgn="base" latinLnBrk="0" hangingPunct="1">
                <a:lnSpc>
                  <a:spcPct val="100000"/>
                </a:lnSpc>
                <a:spcBef>
                  <a:spcPct val="0"/>
                </a:spcBef>
                <a:spcAft>
                  <a:spcPct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4712127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52EFD-B8F0-D79C-F9D6-A08FB61359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51BADE-B349-26F6-BB66-20E55977B6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EF377F-F995-D089-CAF6-3701F7DC421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FD125E0-557F-30F8-3590-F14C0971C2A0}"/>
              </a:ext>
            </a:extLst>
          </p:cNvPr>
          <p:cNvSpPr>
            <a:spLocks noGrp="1"/>
          </p:cNvSpPr>
          <p:nvPr>
            <p:ph type="sldNum" sz="quarter" idx="5"/>
          </p:nvPr>
        </p:nvSpPr>
        <p:spPr/>
        <p:txBody>
          <a:bodyPr/>
          <a:lstStyle/>
          <a:p>
            <a:pPr marL="0" marR="0" lvl="0" indent="0" algn="r" defTabSz="609559" rtl="0" eaLnBrk="1" fontAlgn="base" latinLnBrk="0" hangingPunct="1">
              <a:lnSpc>
                <a:spcPct val="100000"/>
              </a:lnSpc>
              <a:spcBef>
                <a:spcPct val="0"/>
              </a:spcBef>
              <a:spcAft>
                <a:spcPct val="0"/>
              </a:spcAft>
              <a:buClrTx/>
              <a:buSzTx/>
              <a:buFontTx/>
              <a:buNone/>
              <a:tabLst/>
              <a:defRPr/>
            </a:pPr>
            <a:fld id="{245CCC22-D284-7148-84C6-DDCC68D02363}"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609559" rtl="0" eaLnBrk="1" fontAlgn="base" latinLnBrk="0" hangingPunct="1">
                <a:lnSpc>
                  <a:spcPct val="100000"/>
                </a:lnSpc>
                <a:spcBef>
                  <a:spcPct val="0"/>
                </a:spcBef>
                <a:spcAft>
                  <a:spcPct val="0"/>
                </a:spcAft>
                <a:buClrTx/>
                <a:buSzTx/>
                <a:buFontTx/>
                <a:buNone/>
                <a:tabLst/>
                <a:defRPr/>
              </a:pPr>
              <a:t>138</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30553920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01297-BF4B-DCF5-8CC3-354E388899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D1BBE6-6822-7C48-A6EA-99DCFDC859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4776C5-A1FE-D1F4-35BA-0933299F8D4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F0D603F-916A-4872-F86F-C19B4A18E084}"/>
              </a:ext>
            </a:extLst>
          </p:cNvPr>
          <p:cNvSpPr>
            <a:spLocks noGrp="1"/>
          </p:cNvSpPr>
          <p:nvPr>
            <p:ph type="sldNum" sz="quarter" idx="5"/>
          </p:nvPr>
        </p:nvSpPr>
        <p:spPr/>
        <p:txBody>
          <a:bodyPr/>
          <a:lstStyle/>
          <a:p>
            <a:pPr marL="0" marR="0" lvl="0" indent="0" algn="r" defTabSz="609559" rtl="0" eaLnBrk="1" fontAlgn="base" latinLnBrk="0" hangingPunct="1">
              <a:lnSpc>
                <a:spcPct val="100000"/>
              </a:lnSpc>
              <a:spcBef>
                <a:spcPct val="0"/>
              </a:spcBef>
              <a:spcAft>
                <a:spcPct val="0"/>
              </a:spcAft>
              <a:buClrTx/>
              <a:buSzTx/>
              <a:buFontTx/>
              <a:buNone/>
              <a:tabLst/>
              <a:defRPr/>
            </a:pPr>
            <a:fld id="{245CCC22-D284-7148-84C6-DDCC68D02363}"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609559" rtl="0" eaLnBrk="1" fontAlgn="base" latinLnBrk="0" hangingPunct="1">
                <a:lnSpc>
                  <a:spcPct val="100000"/>
                </a:lnSpc>
                <a:spcBef>
                  <a:spcPct val="0"/>
                </a:spcBef>
                <a:spcAft>
                  <a:spcPct val="0"/>
                </a:spcAft>
                <a:buClrTx/>
                <a:buSzTx/>
                <a:buFontTx/>
                <a:buNone/>
                <a:tabLst/>
                <a:defRPr/>
              </a:pPr>
              <a:t>145</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22172218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01297-BF4B-DCF5-8CC3-354E388899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D1BBE6-6822-7C48-A6EA-99DCFDC859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4776C5-A1FE-D1F4-35BA-0933299F8D4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F0D603F-916A-4872-F86F-C19B4A18E084}"/>
              </a:ext>
            </a:extLst>
          </p:cNvPr>
          <p:cNvSpPr>
            <a:spLocks noGrp="1"/>
          </p:cNvSpPr>
          <p:nvPr>
            <p:ph type="sldNum" sz="quarter" idx="5"/>
          </p:nvPr>
        </p:nvSpPr>
        <p:spPr/>
        <p:txBody>
          <a:bodyPr/>
          <a:lstStyle/>
          <a:p>
            <a:pPr marL="0" marR="0" lvl="0" indent="0" algn="r" defTabSz="609559" rtl="0" eaLnBrk="1" fontAlgn="base" latinLnBrk="0" hangingPunct="1">
              <a:lnSpc>
                <a:spcPct val="100000"/>
              </a:lnSpc>
              <a:spcBef>
                <a:spcPct val="0"/>
              </a:spcBef>
              <a:spcAft>
                <a:spcPct val="0"/>
              </a:spcAft>
              <a:buClrTx/>
              <a:buSzTx/>
              <a:buFontTx/>
              <a:buNone/>
              <a:tabLst/>
              <a:defRPr/>
            </a:pPr>
            <a:fld id="{245CCC22-D284-7148-84C6-DDCC68D02363}"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609559" rtl="0" eaLnBrk="1" fontAlgn="base" latinLnBrk="0" hangingPunct="1">
                <a:lnSpc>
                  <a:spcPct val="100000"/>
                </a:lnSpc>
                <a:spcBef>
                  <a:spcPct val="0"/>
                </a:spcBef>
                <a:spcAft>
                  <a:spcPct val="0"/>
                </a:spcAft>
                <a:buClrTx/>
                <a:buSzTx/>
                <a:buFontTx/>
                <a:buNone/>
                <a:tabLst/>
                <a:defRPr/>
              </a:pPr>
              <a:t>150</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22172218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5CCC22-D284-7148-84C6-DDCC68D02363}" type="slidenum">
              <a:rPr lang="en-US" smtClean="0"/>
              <a:t>169</a:t>
            </a:fld>
            <a:endParaRPr lang="en-US"/>
          </a:p>
        </p:txBody>
      </p:sp>
    </p:spTree>
    <p:extLst>
      <p:ext uri="{BB962C8B-B14F-4D97-AF65-F5344CB8AC3E}">
        <p14:creationId xmlns:p14="http://schemas.microsoft.com/office/powerpoint/2010/main" val="3604510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2E1B8-6C42-F8C7-5358-5FB3AFF580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3C91AE-7148-DF5C-27E8-362676EFCA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EF28E2-56C7-6A30-E0CA-1CEF01F2EFF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ED7775-38F1-648D-36B6-6B7552707BBB}"/>
              </a:ext>
            </a:extLst>
          </p:cNvPr>
          <p:cNvSpPr>
            <a:spLocks noGrp="1"/>
          </p:cNvSpPr>
          <p:nvPr>
            <p:ph type="sldNum" sz="quarter" idx="5"/>
          </p:nvPr>
        </p:nvSpPr>
        <p:spPr/>
        <p:txBody>
          <a:bodyPr/>
          <a:lstStyle/>
          <a:p>
            <a:fld id="{245CCC22-D284-7148-84C6-DDCC68D02363}" type="slidenum">
              <a:rPr lang="en-US" smtClean="0"/>
              <a:t>4</a:t>
            </a:fld>
            <a:endParaRPr lang="en-US"/>
          </a:p>
        </p:txBody>
      </p:sp>
    </p:spTree>
    <p:extLst>
      <p:ext uri="{BB962C8B-B14F-4D97-AF65-F5344CB8AC3E}">
        <p14:creationId xmlns:p14="http://schemas.microsoft.com/office/powerpoint/2010/main" val="2122498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9806C-7640-0641-B671-18DBE86DCB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F3A47C-28F2-A4CE-68A9-4179058C40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A9A0F2-A81C-545B-86E4-D07A430AA9C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FD596F7-64EF-080D-2424-228846622732}"/>
              </a:ext>
            </a:extLst>
          </p:cNvPr>
          <p:cNvSpPr>
            <a:spLocks noGrp="1"/>
          </p:cNvSpPr>
          <p:nvPr>
            <p:ph type="sldNum" sz="quarter" idx="5"/>
          </p:nvPr>
        </p:nvSpPr>
        <p:spPr/>
        <p:txBody>
          <a:bodyPr/>
          <a:lstStyle/>
          <a:p>
            <a:fld id="{245CCC22-D284-7148-84C6-DDCC68D02363}" type="slidenum">
              <a:rPr lang="en-US" smtClean="0"/>
              <a:t>5</a:t>
            </a:fld>
            <a:endParaRPr lang="en-US"/>
          </a:p>
        </p:txBody>
      </p:sp>
    </p:spTree>
    <p:extLst>
      <p:ext uri="{BB962C8B-B14F-4D97-AF65-F5344CB8AC3E}">
        <p14:creationId xmlns:p14="http://schemas.microsoft.com/office/powerpoint/2010/main" val="2893222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ACF82-219D-4C46-629F-F47C670052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19EDB9-9875-6A66-8558-3A8E6A51B7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B386AB-D553-FEDF-E23B-1936C8F0E08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DDC0F63-779C-4144-29C6-FDC54903D84F}"/>
              </a:ext>
            </a:extLst>
          </p:cNvPr>
          <p:cNvSpPr>
            <a:spLocks noGrp="1"/>
          </p:cNvSpPr>
          <p:nvPr>
            <p:ph type="sldNum" sz="quarter" idx="5"/>
          </p:nvPr>
        </p:nvSpPr>
        <p:spPr/>
        <p:txBody>
          <a:bodyPr/>
          <a:lstStyle/>
          <a:p>
            <a:fld id="{245CCC22-D284-7148-84C6-DDCC68D02363}" type="slidenum">
              <a:rPr lang="en-US" smtClean="0"/>
              <a:t>6</a:t>
            </a:fld>
            <a:endParaRPr lang="en-US"/>
          </a:p>
        </p:txBody>
      </p:sp>
    </p:spTree>
    <p:extLst>
      <p:ext uri="{BB962C8B-B14F-4D97-AF65-F5344CB8AC3E}">
        <p14:creationId xmlns:p14="http://schemas.microsoft.com/office/powerpoint/2010/main" val="1434031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8916D-1F65-FD52-BF63-09493E8589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DE64D4-E20F-57D2-58F6-37A742AA41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56A6D4-D61C-A5F7-830E-AC3B14B48D9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DF1E2C5-0452-585C-3D07-FE74B0AF1357}"/>
              </a:ext>
            </a:extLst>
          </p:cNvPr>
          <p:cNvSpPr>
            <a:spLocks noGrp="1"/>
          </p:cNvSpPr>
          <p:nvPr>
            <p:ph type="sldNum" sz="quarter" idx="5"/>
          </p:nvPr>
        </p:nvSpPr>
        <p:spPr/>
        <p:txBody>
          <a:bodyPr/>
          <a:lstStyle/>
          <a:p>
            <a:fld id="{245CCC22-D284-7148-84C6-DDCC68D02363}" type="slidenum">
              <a:rPr lang="en-US" smtClean="0"/>
              <a:t>7</a:t>
            </a:fld>
            <a:endParaRPr lang="en-US"/>
          </a:p>
        </p:txBody>
      </p:sp>
    </p:spTree>
    <p:extLst>
      <p:ext uri="{BB962C8B-B14F-4D97-AF65-F5344CB8AC3E}">
        <p14:creationId xmlns:p14="http://schemas.microsoft.com/office/powerpoint/2010/main" val="489370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52FC9-0EED-F1BB-79C8-7B3CD2F87D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C83F48-B0D5-8F1B-730C-5DD049AC72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A9E37C-EB8B-67D8-E4C7-E183585AB1D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40ADF1B-BCA3-5AA5-5398-9AF98E96CFE7}"/>
              </a:ext>
            </a:extLst>
          </p:cNvPr>
          <p:cNvSpPr>
            <a:spLocks noGrp="1"/>
          </p:cNvSpPr>
          <p:nvPr>
            <p:ph type="sldNum" sz="quarter" idx="5"/>
          </p:nvPr>
        </p:nvSpPr>
        <p:spPr/>
        <p:txBody>
          <a:bodyPr/>
          <a:lstStyle/>
          <a:p>
            <a:fld id="{245CCC22-D284-7148-84C6-DDCC68D02363}" type="slidenum">
              <a:rPr lang="en-US" smtClean="0"/>
              <a:t>9</a:t>
            </a:fld>
            <a:endParaRPr lang="en-US"/>
          </a:p>
        </p:txBody>
      </p:sp>
    </p:spTree>
    <p:extLst>
      <p:ext uri="{BB962C8B-B14F-4D97-AF65-F5344CB8AC3E}">
        <p14:creationId xmlns:p14="http://schemas.microsoft.com/office/powerpoint/2010/main" val="307988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3BB95-72BE-201E-01F6-7429834323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1B97FF-13B9-D8BD-BD08-864293F0C2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543C2D-7730-BCDD-5629-82B69265BE9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8D3760C-FFD4-432D-201B-B27C44F1586A}"/>
              </a:ext>
            </a:extLst>
          </p:cNvPr>
          <p:cNvSpPr>
            <a:spLocks noGrp="1"/>
          </p:cNvSpPr>
          <p:nvPr>
            <p:ph type="sldNum" sz="quarter" idx="5"/>
          </p:nvPr>
        </p:nvSpPr>
        <p:spPr/>
        <p:txBody>
          <a:bodyPr/>
          <a:lstStyle/>
          <a:p>
            <a:fld id="{245CCC22-D284-7148-84C6-DDCC68D02363}" type="slidenum">
              <a:rPr lang="en-US" smtClean="0"/>
              <a:t>10</a:t>
            </a:fld>
            <a:endParaRPr lang="en-US"/>
          </a:p>
        </p:txBody>
      </p:sp>
    </p:spTree>
    <p:extLst>
      <p:ext uri="{BB962C8B-B14F-4D97-AF65-F5344CB8AC3E}">
        <p14:creationId xmlns:p14="http://schemas.microsoft.com/office/powerpoint/2010/main" val="789330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One Column">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288E9818-CDB2-294C-86DC-E17877CD33A8}"/>
              </a:ext>
            </a:extLst>
          </p:cNvPr>
          <p:cNvSpPr>
            <a:spLocks noGrp="1"/>
          </p:cNvSpPr>
          <p:nvPr>
            <p:ph type="body" sz="quarter" idx="15" hasCustomPrompt="1"/>
          </p:nvPr>
        </p:nvSpPr>
        <p:spPr>
          <a:xfrm>
            <a:off x="621802" y="2565400"/>
            <a:ext cx="5165015" cy="2743200"/>
          </a:xfrm>
          <a:prstGeom prst="rect">
            <a:avLst/>
          </a:prstGeom>
        </p:spPr>
        <p:txBody>
          <a:bodyPr lIns="45720" tIns="45720" rIns="45720" bIns="45720">
            <a:noAutofit/>
          </a:bodyPr>
          <a:lstStyle>
            <a:lvl1pPr marL="0" marR="0" indent="0" algn="l" defTabSz="912002" rtl="0" eaLnBrk="1" fontAlgn="base" latinLnBrk="0" hangingPunct="1">
              <a:lnSpc>
                <a:spcPct val="100000"/>
              </a:lnSpc>
              <a:spcBef>
                <a:spcPts val="0"/>
              </a:spcBef>
              <a:spcAft>
                <a:spcPts val="60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249" indent="0">
              <a:buNone/>
              <a:defRPr/>
            </a:lvl2pPr>
            <a:lvl3pPr marL="569692" indent="0">
              <a:buNone/>
              <a:defRPr/>
            </a:lvl3pPr>
            <a:lvl4pPr marL="688713" indent="0">
              <a:buNone/>
              <a:defRPr/>
            </a:lvl4pPr>
            <a:lvl5pPr marL="80138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et dolore.</a:t>
            </a:r>
            <a:endParaRPr lang="en-GB"/>
          </a:p>
          <a:p>
            <a:pPr lvl="0"/>
            <a:endParaRPr lang="en-GB"/>
          </a:p>
        </p:txBody>
      </p:sp>
      <p:sp>
        <p:nvSpPr>
          <p:cNvPr id="8" name="Title 1">
            <a:extLst>
              <a:ext uri="{FF2B5EF4-FFF2-40B4-BE49-F238E27FC236}">
                <a16:creationId xmlns:a16="http://schemas.microsoft.com/office/drawing/2014/main" id="{5FB0ED95-38E7-2A5D-7BFA-218DE01901E4}"/>
              </a:ext>
            </a:extLst>
          </p:cNvPr>
          <p:cNvSpPr>
            <a:spLocks noGrp="1"/>
          </p:cNvSpPr>
          <p:nvPr>
            <p:ph type="ctrTitle" hasCustomPrompt="1"/>
          </p:nvPr>
        </p:nvSpPr>
        <p:spPr>
          <a:xfrm>
            <a:off x="621804" y="1549401"/>
            <a:ext cx="5165015" cy="660401"/>
          </a:xfrm>
          <a:prstGeom prst="rect">
            <a:avLst/>
          </a:prstGeom>
        </p:spPr>
        <p:txBody>
          <a:bodyPr lIns="45720" tIns="45720" rIns="45720" bIns="45720" anchor="b">
            <a:noAutofit/>
          </a:bodyPr>
          <a:lstStyle>
            <a:lvl1pPr marL="0" indent="0" algn="l">
              <a:lnSpc>
                <a:spcPct val="100000"/>
              </a:lnSpc>
              <a:spcBef>
                <a:spcPts val="0"/>
              </a:spcBef>
              <a:spcAft>
                <a:spcPts val="0"/>
              </a:spcAft>
              <a:buFont typeface="Arial" panose="020B0604020202020204" pitchFamily="34" charset="0"/>
              <a:buNone/>
              <a:defRPr sz="3199" b="0" i="0" spc="0" baseline="0">
                <a:solidFill>
                  <a:schemeClr val="bg1"/>
                </a:solidFill>
                <a:latin typeface="+mj-lt"/>
                <a:cs typeface="CiscoSansTT ExtraLight" panose="020B0303020201020303" pitchFamily="34" charset="0"/>
              </a:defRPr>
            </a:lvl1pPr>
          </a:lstStyle>
          <a:p>
            <a:r>
              <a:rPr lang="en-GB"/>
              <a:t>Heading</a:t>
            </a:r>
            <a:endParaRPr lang="en-US"/>
          </a:p>
        </p:txBody>
      </p:sp>
    </p:spTree>
    <p:extLst>
      <p:ext uri="{BB962C8B-B14F-4D97-AF65-F5344CB8AC3E}">
        <p14:creationId xmlns:p14="http://schemas.microsoft.com/office/powerpoint/2010/main" val="231664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1"/>
      </p:bgRef>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787D2B61-C84E-7A04-92D3-4A7C9B73D55E}"/>
              </a:ext>
            </a:extLst>
          </p:cNvPr>
          <p:cNvSpPr txBox="1">
            <a:spLocks/>
          </p:cNvSpPr>
          <p:nvPr userDrawn="1"/>
        </p:nvSpPr>
        <p:spPr>
          <a:xfrm>
            <a:off x="609601" y="3200817"/>
            <a:ext cx="11070167" cy="1504200"/>
          </a:xfrm>
          <a:prstGeom prst="rect">
            <a:avLst/>
          </a:prstGeom>
        </p:spPr>
        <p:txBody>
          <a:bodyPr vert="horz" lIns="45720" tIns="45720" rIns="45720" bIns="45720" rtlCol="0" anchor="ctr">
            <a:noAutofit/>
          </a:bodyPr>
          <a:lstStyle>
            <a:lvl1pPr algn="l" defTabSz="912002" rtl="0" eaLnBrk="1" fontAlgn="base" hangingPunct="1">
              <a:lnSpc>
                <a:spcPct val="80000"/>
              </a:lnSpc>
              <a:spcBef>
                <a:spcPct val="0"/>
              </a:spcBef>
              <a:spcAft>
                <a:spcPct val="0"/>
              </a:spcAft>
              <a:defRPr lang="en-US" sz="3599" b="0" i="0" u="none" kern="1200" dirty="0">
                <a:solidFill>
                  <a:schemeClr val="bg1"/>
                </a:solidFill>
                <a:latin typeface="+mj-lt"/>
                <a:ea typeface="CiscoSansTT Thin" charset="0"/>
                <a:cs typeface="CiscoSansTT Thin" charset="0"/>
              </a:defRPr>
            </a:lvl1pPr>
            <a:lvl2pPr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2pPr>
            <a:lvl3pPr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3pPr>
            <a:lvl4pPr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4pPr>
            <a:lvl5pPr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5pPr>
            <a:lvl6pPr marL="609412"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6pPr>
            <a:lvl7pPr marL="1218824"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7pPr>
            <a:lvl8pPr marL="1828236"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8pPr>
            <a:lvl9pPr marL="2437647"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9pPr>
          </a:lstStyle>
          <a:p>
            <a:endParaRPr lang="en-US"/>
          </a:p>
        </p:txBody>
      </p:sp>
      <p:sp>
        <p:nvSpPr>
          <p:cNvPr id="10" name="Subtitle">
            <a:extLst>
              <a:ext uri="{FF2B5EF4-FFF2-40B4-BE49-F238E27FC236}">
                <a16:creationId xmlns:a16="http://schemas.microsoft.com/office/drawing/2014/main" id="{A0C78450-EEFE-33E0-1245-CB29E544D568}"/>
              </a:ext>
            </a:extLst>
          </p:cNvPr>
          <p:cNvSpPr>
            <a:spLocks noGrp="1"/>
          </p:cNvSpPr>
          <p:nvPr>
            <p:ph type="body" sz="quarter" idx="13" hasCustomPrompt="1"/>
          </p:nvPr>
        </p:nvSpPr>
        <p:spPr>
          <a:xfrm>
            <a:off x="1400593" y="4173536"/>
            <a:ext cx="9488181" cy="669674"/>
          </a:xfrm>
          <a:prstGeom prst="rect">
            <a:avLst/>
          </a:prstGeom>
          <a:noFill/>
        </p:spPr>
        <p:txBody>
          <a:bodyPr lIns="0" tIns="0" rIns="0" bIns="0"/>
          <a:lstStyle>
            <a:lvl1pPr marL="0" indent="0" algn="ctr">
              <a:buFont typeface="Arial" panose="020B0604020202020204" pitchFamily="34" charset="0"/>
              <a:buNone/>
              <a:defRPr sz="3600" b="0" i="0" baseline="0">
                <a:solidFill>
                  <a:schemeClr val="bg2"/>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 goes here</a:t>
            </a:r>
          </a:p>
        </p:txBody>
      </p:sp>
      <p:pic>
        <p:nvPicPr>
          <p:cNvPr id="16" name="Picture 15" descr="A close-up of a logo&#10;&#10;Description automatically generated">
            <a:extLst>
              <a:ext uri="{FF2B5EF4-FFF2-40B4-BE49-F238E27FC236}">
                <a16:creationId xmlns:a16="http://schemas.microsoft.com/office/drawing/2014/main" id="{1768D179-A061-CD50-A2FE-C5044CC47E57}"/>
              </a:ext>
            </a:extLst>
          </p:cNvPr>
          <p:cNvPicPr>
            <a:picLocks noChangeAspect="1"/>
          </p:cNvPicPr>
          <p:nvPr userDrawn="1"/>
        </p:nvPicPr>
        <p:blipFill>
          <a:blip r:embed="rId2"/>
          <a:stretch>
            <a:fillRect/>
          </a:stretch>
        </p:blipFill>
        <p:spPr>
          <a:xfrm>
            <a:off x="4722812" y="1561155"/>
            <a:ext cx="2743200" cy="666943"/>
          </a:xfrm>
          <a:prstGeom prst="rect">
            <a:avLst/>
          </a:prstGeom>
        </p:spPr>
      </p:pic>
      <p:sp>
        <p:nvSpPr>
          <p:cNvPr id="2" name="Subtitle">
            <a:extLst>
              <a:ext uri="{FF2B5EF4-FFF2-40B4-BE49-F238E27FC236}">
                <a16:creationId xmlns:a16="http://schemas.microsoft.com/office/drawing/2014/main" id="{800ECDF2-13F3-9FC1-8A90-7BBDD09D4EDF}"/>
              </a:ext>
            </a:extLst>
          </p:cNvPr>
          <p:cNvSpPr>
            <a:spLocks noGrp="1"/>
          </p:cNvSpPr>
          <p:nvPr>
            <p:ph type="body" sz="quarter" idx="14" hasCustomPrompt="1"/>
          </p:nvPr>
        </p:nvSpPr>
        <p:spPr>
          <a:xfrm>
            <a:off x="1400593" y="2865980"/>
            <a:ext cx="9488181" cy="669674"/>
          </a:xfrm>
          <a:prstGeom prst="rect">
            <a:avLst/>
          </a:prstGeom>
          <a:noFill/>
        </p:spPr>
        <p:txBody>
          <a:bodyPr lIns="0" tIns="0" rIns="0" bIns="0"/>
          <a:lstStyle>
            <a:lvl1pPr marL="0" indent="0" algn="ctr">
              <a:buFont typeface="Arial" panose="020B0604020202020204" pitchFamily="34" charset="0"/>
              <a:buNone/>
              <a:defRPr sz="3600" b="0" i="0" baseline="0">
                <a:solidFill>
                  <a:schemeClr val="bg2"/>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Title goes here</a:t>
            </a:r>
          </a:p>
        </p:txBody>
      </p:sp>
    </p:spTree>
    <p:extLst>
      <p:ext uri="{BB962C8B-B14F-4D97-AF65-F5344CB8AC3E}">
        <p14:creationId xmlns:p14="http://schemas.microsoft.com/office/powerpoint/2010/main" val="2847478473"/>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8" name="Picture 7" descr="A black background with a black square&#10;&#10;Description automatically generated with medium confidence">
            <a:extLst>
              <a:ext uri="{FF2B5EF4-FFF2-40B4-BE49-F238E27FC236}">
                <a16:creationId xmlns:a16="http://schemas.microsoft.com/office/drawing/2014/main" id="{9C6AACCB-852F-BFE7-1765-8A1AF3BF08B1}"/>
              </a:ext>
            </a:extLst>
          </p:cNvPr>
          <p:cNvPicPr>
            <a:picLocks noChangeAspect="1"/>
          </p:cNvPicPr>
          <p:nvPr userDrawn="1"/>
        </p:nvPicPr>
        <p:blipFill>
          <a:blip r:embed="rId2"/>
          <a:stretch>
            <a:fillRect/>
          </a:stretch>
        </p:blipFill>
        <p:spPr>
          <a:xfrm>
            <a:off x="368532" y="6245492"/>
            <a:ext cx="1554985" cy="378057"/>
          </a:xfrm>
          <a:prstGeom prst="rect">
            <a:avLst/>
          </a:prstGeom>
        </p:spPr>
      </p:pic>
    </p:spTree>
    <p:extLst>
      <p:ext uri="{BB962C8B-B14F-4D97-AF65-F5344CB8AC3E}">
        <p14:creationId xmlns:p14="http://schemas.microsoft.com/office/powerpoint/2010/main" val="2308559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lank">
    <p:bg>
      <p:bgRef idx="1001">
        <a:schemeClr val="bg1"/>
      </p:bgRef>
    </p:bg>
    <p:spTree>
      <p:nvGrpSpPr>
        <p:cNvPr id="1" name=""/>
        <p:cNvGrpSpPr/>
        <p:nvPr/>
      </p:nvGrpSpPr>
      <p:grpSpPr>
        <a:xfrm>
          <a:off x="0" y="0"/>
          <a:ext cx="0" cy="0"/>
          <a:chOff x="0" y="0"/>
          <a:chExt cx="0" cy="0"/>
        </a:xfrm>
      </p:grpSpPr>
      <p:sp>
        <p:nvSpPr>
          <p:cNvPr id="4" name="Subtitle">
            <a:extLst>
              <a:ext uri="{FF2B5EF4-FFF2-40B4-BE49-F238E27FC236}">
                <a16:creationId xmlns:a16="http://schemas.microsoft.com/office/drawing/2014/main" id="{FCC4EC33-FD98-CFEB-D591-A9455AE1F697}"/>
              </a:ext>
            </a:extLst>
          </p:cNvPr>
          <p:cNvSpPr>
            <a:spLocks noGrp="1"/>
          </p:cNvSpPr>
          <p:nvPr>
            <p:ph type="body" sz="quarter" idx="13" hasCustomPrompt="1"/>
          </p:nvPr>
        </p:nvSpPr>
        <p:spPr>
          <a:xfrm>
            <a:off x="613135" y="3576970"/>
            <a:ext cx="10962553" cy="398668"/>
          </a:xfrm>
          <a:prstGeom prst="rect">
            <a:avLst/>
          </a:prstGeom>
          <a:noFill/>
        </p:spPr>
        <p:txBody>
          <a:bodyPr lIns="0" tIns="0" rIns="0" bIns="0"/>
          <a:lstStyle>
            <a:lvl1pPr marL="0" indent="0" algn="l">
              <a:buFont typeface="Arial" panose="020B0604020202020204" pitchFamily="34" charset="0"/>
              <a:buNone/>
              <a:defRPr sz="3600" b="0" i="0" baseline="0">
                <a:solidFill>
                  <a:schemeClr val="bg2"/>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 goes here</a:t>
            </a:r>
          </a:p>
        </p:txBody>
      </p:sp>
      <p:pic>
        <p:nvPicPr>
          <p:cNvPr id="5" name="Picture 4" descr="A close-up of a logo&#10;&#10;Description automatically generated">
            <a:extLst>
              <a:ext uri="{FF2B5EF4-FFF2-40B4-BE49-F238E27FC236}">
                <a16:creationId xmlns:a16="http://schemas.microsoft.com/office/drawing/2014/main" id="{6F590485-89CF-26F3-7EFB-3B6D5DD7485D}"/>
              </a:ext>
            </a:extLst>
          </p:cNvPr>
          <p:cNvPicPr>
            <a:picLocks noChangeAspect="1"/>
          </p:cNvPicPr>
          <p:nvPr userDrawn="1"/>
        </p:nvPicPr>
        <p:blipFill>
          <a:blip r:embed="rId2"/>
          <a:stretch>
            <a:fillRect/>
          </a:stretch>
        </p:blipFill>
        <p:spPr>
          <a:xfrm>
            <a:off x="365760" y="6217920"/>
            <a:ext cx="1639759" cy="398668"/>
          </a:xfrm>
          <a:prstGeom prst="rect">
            <a:avLst/>
          </a:prstGeom>
        </p:spPr>
      </p:pic>
      <p:sp>
        <p:nvSpPr>
          <p:cNvPr id="3" name="TextBox 2">
            <a:extLst>
              <a:ext uri="{FF2B5EF4-FFF2-40B4-BE49-F238E27FC236}">
                <a16:creationId xmlns:a16="http://schemas.microsoft.com/office/drawing/2014/main" id="{8E78312A-2880-B208-D40A-C5F81552B0AD}"/>
              </a:ext>
            </a:extLst>
          </p:cNvPr>
          <p:cNvSpPr txBox="1"/>
          <p:nvPr userDrawn="1"/>
        </p:nvSpPr>
        <p:spPr>
          <a:xfrm>
            <a:off x="511535" y="1871054"/>
            <a:ext cx="8501836" cy="1169551"/>
          </a:xfrm>
          <a:prstGeom prst="rect">
            <a:avLst/>
          </a:prstGeom>
          <a:noFill/>
        </p:spPr>
        <p:txBody>
          <a:bodyPr wrap="square" rtlCol="0">
            <a:spAutoFit/>
          </a:bodyPr>
          <a:lstStyle/>
          <a:p>
            <a:r>
              <a:rPr lang="en-US" sz="7000">
                <a:solidFill>
                  <a:schemeClr val="bg2"/>
                </a:solidFill>
                <a:latin typeface="+mn-lt"/>
              </a:rPr>
              <a:t>Next Up</a:t>
            </a:r>
          </a:p>
        </p:txBody>
      </p:sp>
    </p:spTree>
    <p:extLst>
      <p:ext uri="{BB962C8B-B14F-4D97-AF65-F5344CB8AC3E}">
        <p14:creationId xmlns:p14="http://schemas.microsoft.com/office/powerpoint/2010/main" val="278091408"/>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0" y="381000"/>
            <a:ext cx="10969943" cy="685800"/>
          </a:xfrm>
        </p:spPr>
        <p:txBody>
          <a:bodyPr/>
          <a:lstStyle>
            <a:lvl1pPr>
              <a:defRPr baseline="0">
                <a:solidFill>
                  <a:schemeClr val="tx1"/>
                </a:solidFill>
              </a:defRPr>
            </a:lvl1pPr>
          </a:lstStyle>
          <a:p>
            <a:r>
              <a:rPr lang="en-US"/>
              <a:t>Click to edit Master title style</a:t>
            </a:r>
          </a:p>
        </p:txBody>
      </p:sp>
      <p:pic>
        <p:nvPicPr>
          <p:cNvPr id="8" name="Picture 7" descr="A black background with a black square&#10;&#10;Description automatically generated with medium confidence">
            <a:extLst>
              <a:ext uri="{FF2B5EF4-FFF2-40B4-BE49-F238E27FC236}">
                <a16:creationId xmlns:a16="http://schemas.microsoft.com/office/drawing/2014/main" id="{9C6AACCB-852F-BFE7-1765-8A1AF3BF08B1}"/>
              </a:ext>
            </a:extLst>
          </p:cNvPr>
          <p:cNvPicPr>
            <a:picLocks noChangeAspect="1"/>
          </p:cNvPicPr>
          <p:nvPr userDrawn="1"/>
        </p:nvPicPr>
        <p:blipFill>
          <a:blip r:embed="rId2"/>
          <a:stretch>
            <a:fillRect/>
          </a:stretch>
        </p:blipFill>
        <p:spPr>
          <a:xfrm>
            <a:off x="368532" y="6245492"/>
            <a:ext cx="1554985" cy="378057"/>
          </a:xfrm>
          <a:prstGeom prst="rect">
            <a:avLst/>
          </a:prstGeom>
        </p:spPr>
      </p:pic>
    </p:spTree>
    <p:extLst>
      <p:ext uri="{BB962C8B-B14F-4D97-AF65-F5344CB8AC3E}">
        <p14:creationId xmlns:p14="http://schemas.microsoft.com/office/powerpoint/2010/main" val="39939159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F21F2830-F0A3-2EAC-C709-5C928A8C49EF}"/>
              </a:ext>
            </a:extLst>
          </p:cNvPr>
          <p:cNvSpPr>
            <a:spLocks noGrp="1"/>
          </p:cNvSpPr>
          <p:nvPr>
            <p:ph type="title"/>
          </p:nvPr>
        </p:nvSpPr>
        <p:spPr>
          <a:xfrm>
            <a:off x="609443" y="384079"/>
            <a:ext cx="10969943" cy="685800"/>
          </a:xfrm>
          <a:prstGeom prst="rect">
            <a:avLst/>
          </a:prstGeom>
        </p:spPr>
        <p:txBody>
          <a:bodyPr vert="horz" lIns="45720" tIns="45720" rIns="45720" bIns="45720" rtlCol="0" anchor="ctr">
            <a:noAutofit/>
          </a:bodyPr>
          <a:lstStyle/>
          <a:p>
            <a:r>
              <a:rPr lang="en-US"/>
              <a:t>Click to edit Master title style</a:t>
            </a:r>
          </a:p>
        </p:txBody>
      </p:sp>
      <p:sp>
        <p:nvSpPr>
          <p:cNvPr id="7" name="Text Placeholder 2">
            <a:extLst>
              <a:ext uri="{FF2B5EF4-FFF2-40B4-BE49-F238E27FC236}">
                <a16:creationId xmlns:a16="http://schemas.microsoft.com/office/drawing/2014/main" id="{455BE63C-8C0C-FC75-3DF2-F8F96A3C87BE}"/>
              </a:ext>
            </a:extLst>
          </p:cNvPr>
          <p:cNvSpPr>
            <a:spLocks noGrp="1"/>
          </p:cNvSpPr>
          <p:nvPr>
            <p:ph type="body" idx="1"/>
          </p:nvPr>
        </p:nvSpPr>
        <p:spPr>
          <a:xfrm>
            <a:off x="609443" y="1409700"/>
            <a:ext cx="10969941" cy="4724400"/>
          </a:xfrm>
          <a:prstGeom prst="rect">
            <a:avLst/>
          </a:prstGeom>
        </p:spPr>
        <p:txBody>
          <a:bodyPr vert="horz" lIns="45720" tIns="45720" rIns="4572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7904451"/>
      </p:ext>
    </p:extLst>
  </p:cSld>
  <p:clrMap bg1="dk1" tx1="lt1" bg2="dk2" tx2="lt2" accent1="accent1" accent2="accent2" accent3="accent3" accent4="accent4" accent5="accent5" accent6="accent6" hlink="hlink" folHlink="folHlink"/>
  <p:sldLayoutIdLst>
    <p:sldLayoutId id="2147483707" r:id="rId1"/>
    <p:sldLayoutId id="2147483714" r:id="rId2"/>
    <p:sldLayoutId id="2147483713" r:id="rId3"/>
    <p:sldLayoutId id="2147483715" r:id="rId4"/>
    <p:sldLayoutId id="2147483716"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2002" rtl="0" eaLnBrk="1" fontAlgn="base" hangingPunct="1">
        <a:lnSpc>
          <a:spcPct val="80000"/>
        </a:lnSpc>
        <a:spcBef>
          <a:spcPct val="0"/>
        </a:spcBef>
        <a:spcAft>
          <a:spcPct val="0"/>
        </a:spcAft>
        <a:defRPr lang="en-US" sz="3599" b="0" i="0" u="none" kern="1200" dirty="0">
          <a:solidFill>
            <a:schemeClr val="bg1"/>
          </a:solidFill>
          <a:latin typeface="+mj-lt"/>
          <a:ea typeface="CiscoSansTT Thin" charset="0"/>
          <a:cs typeface="CiscoSansTT Thin" charset="0"/>
        </a:defRPr>
      </a:lvl1pPr>
      <a:lvl2pPr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2pPr>
      <a:lvl3pPr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3pPr>
      <a:lvl4pPr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4pPr>
      <a:lvl5pPr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5pPr>
      <a:lvl6pPr marL="609412"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6pPr>
      <a:lvl7pPr marL="1218824"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7pPr>
      <a:lvl8pPr marL="1828236"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8pPr>
      <a:lvl9pPr marL="2437647"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9pPr>
    </p:titleStyle>
    <p:bodyStyle>
      <a:lvl1pPr marL="226414" indent="-226414" algn="l" defTabSz="912002" rtl="0" eaLnBrk="1" fontAlgn="base" hangingPunct="1">
        <a:lnSpc>
          <a:spcPct val="95000"/>
        </a:lnSpc>
        <a:spcBef>
          <a:spcPts val="1433"/>
        </a:spcBef>
        <a:spcAft>
          <a:spcPct val="0"/>
        </a:spcAft>
        <a:buClrTx/>
        <a:buSzPct val="90000"/>
        <a:buFont typeface="Arial" charset="0"/>
        <a:buChar char="•"/>
        <a:defRPr lang="en-US" sz="2399" kern="1200" dirty="0">
          <a:solidFill>
            <a:schemeClr val="tx1"/>
          </a:solidFill>
          <a:latin typeface="+mn-lt"/>
          <a:ea typeface="ＭＳ Ｐゴシック" charset="0"/>
          <a:cs typeface="CiscoSans"/>
        </a:defRPr>
      </a:lvl1pPr>
      <a:lvl2pPr marL="457063" indent="-226945" algn="l" defTabSz="912002" rtl="0" eaLnBrk="1" fontAlgn="base" hangingPunct="1">
        <a:lnSpc>
          <a:spcPct val="95000"/>
        </a:lnSpc>
        <a:spcBef>
          <a:spcPts val="800"/>
        </a:spcBef>
        <a:spcAft>
          <a:spcPct val="0"/>
        </a:spcAft>
        <a:buClrTx/>
        <a:buFont typeface="Arial" charset="0"/>
        <a:buChar char="•"/>
        <a:defRPr lang="en-US" sz="1999" kern="1200" dirty="0">
          <a:solidFill>
            <a:schemeClr val="tx1"/>
          </a:solidFill>
          <a:latin typeface="+mn-lt"/>
          <a:ea typeface="ＭＳ Ｐゴシック" charset="0"/>
          <a:cs typeface="CiscoSans"/>
        </a:defRPr>
      </a:lvl2pPr>
      <a:lvl3pPr marL="569742" indent="-230119" algn="l" defTabSz="912002" rtl="0" eaLnBrk="1" fontAlgn="base" hangingPunct="1">
        <a:lnSpc>
          <a:spcPct val="95000"/>
        </a:lnSpc>
        <a:spcBef>
          <a:spcPts val="833"/>
        </a:spcBef>
        <a:spcAft>
          <a:spcPct val="0"/>
        </a:spcAft>
        <a:buClrTx/>
        <a:buFont typeface="Arial" charset="0"/>
        <a:buChar char="•"/>
        <a:defRPr lang="en-US" sz="1799" kern="1200" dirty="0">
          <a:solidFill>
            <a:schemeClr val="tx1"/>
          </a:solidFill>
          <a:latin typeface="+mn-lt"/>
          <a:ea typeface="ＭＳ Ｐゴシック" charset="0"/>
          <a:cs typeface="CiscoSans"/>
        </a:defRPr>
      </a:lvl3pPr>
      <a:lvl4pPr marL="687182" indent="-230119" algn="l" defTabSz="912002" rtl="0" eaLnBrk="1" fontAlgn="base" hangingPunct="1">
        <a:lnSpc>
          <a:spcPct val="95000"/>
        </a:lnSpc>
        <a:spcBef>
          <a:spcPts val="833"/>
        </a:spcBef>
        <a:spcAft>
          <a:spcPct val="0"/>
        </a:spcAft>
        <a:buClrTx/>
        <a:buFont typeface="Arial" charset="0"/>
        <a:buChar char="•"/>
        <a:defRPr lang="en-US" sz="1600" kern="1200" dirty="0">
          <a:solidFill>
            <a:schemeClr val="tx1"/>
          </a:solidFill>
          <a:latin typeface="+mn-lt"/>
          <a:ea typeface="ＭＳ Ｐゴシック" charset="0"/>
          <a:cs typeface="CiscoSans"/>
        </a:defRPr>
      </a:lvl4pPr>
      <a:lvl5pPr marL="801447" indent="-231705" algn="l" defTabSz="912002" rtl="0" eaLnBrk="1" fontAlgn="base" hangingPunct="1">
        <a:lnSpc>
          <a:spcPct val="95000"/>
        </a:lnSpc>
        <a:spcBef>
          <a:spcPts val="833"/>
        </a:spcBef>
        <a:spcAft>
          <a:spcPct val="0"/>
        </a:spcAft>
        <a:buClrTx/>
        <a:buFont typeface="Arial" charset="0"/>
        <a:buChar char="•"/>
        <a:defRPr lang="en-US" sz="1400" kern="1200" dirty="0">
          <a:solidFill>
            <a:schemeClr val="tx1"/>
          </a:solidFill>
          <a:latin typeface="+mn-lt"/>
          <a:ea typeface="ＭＳ Ｐゴシック" charset="0"/>
          <a:cs typeface="CiscoSans"/>
        </a:defRPr>
      </a:lvl5pPr>
      <a:lvl6pPr marL="1151452" indent="-228523" algn="l" defTabSz="914088"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407" indent="-228492" algn="l" defTabSz="914088"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199307" indent="0" algn="l" defTabSz="914088" rtl="0" eaLnBrk="1" latinLnBrk="0" hangingPunct="1">
        <a:spcBef>
          <a:spcPct val="20000"/>
        </a:spcBef>
        <a:buFont typeface="Arial" pitchFamily="34" charset="0"/>
        <a:buNone/>
        <a:defRPr sz="1999" kern="1200">
          <a:solidFill>
            <a:schemeClr val="tx1"/>
          </a:solidFill>
          <a:latin typeface="+mn-lt"/>
          <a:ea typeface="+mn-ea"/>
          <a:cs typeface="+mn-cs"/>
        </a:defRPr>
      </a:lvl8pPr>
      <a:lvl9pPr marL="3884872" indent="-228523" algn="l" defTabSz="914088"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8" rtl="0" eaLnBrk="1" latinLnBrk="0" hangingPunct="1">
        <a:defRPr sz="1866" kern="1200">
          <a:solidFill>
            <a:schemeClr val="tx1"/>
          </a:solidFill>
          <a:latin typeface="+mn-lt"/>
          <a:ea typeface="+mn-ea"/>
          <a:cs typeface="+mn-cs"/>
        </a:defRPr>
      </a:lvl1pPr>
      <a:lvl2pPr marL="457041" algn="l" defTabSz="914088" rtl="0" eaLnBrk="1" latinLnBrk="0" hangingPunct="1">
        <a:defRPr sz="1866" kern="1200">
          <a:solidFill>
            <a:schemeClr val="tx1"/>
          </a:solidFill>
          <a:latin typeface="+mn-lt"/>
          <a:ea typeface="+mn-ea"/>
          <a:cs typeface="+mn-cs"/>
        </a:defRPr>
      </a:lvl2pPr>
      <a:lvl3pPr marL="914088" algn="l" defTabSz="914088" rtl="0" eaLnBrk="1" latinLnBrk="0" hangingPunct="1">
        <a:defRPr sz="1866" kern="1200">
          <a:solidFill>
            <a:schemeClr val="tx1"/>
          </a:solidFill>
          <a:latin typeface="+mn-lt"/>
          <a:ea typeface="+mn-ea"/>
          <a:cs typeface="+mn-cs"/>
        </a:defRPr>
      </a:lvl3pPr>
      <a:lvl4pPr marL="1371131" algn="l" defTabSz="914088" rtl="0" eaLnBrk="1" latinLnBrk="0" hangingPunct="1">
        <a:defRPr sz="1866" kern="1200">
          <a:solidFill>
            <a:schemeClr val="tx1"/>
          </a:solidFill>
          <a:latin typeface="+mn-lt"/>
          <a:ea typeface="+mn-ea"/>
          <a:cs typeface="+mn-cs"/>
        </a:defRPr>
      </a:lvl4pPr>
      <a:lvl5pPr marL="1828176" algn="l" defTabSz="914088" rtl="0" eaLnBrk="1" latinLnBrk="0" hangingPunct="1">
        <a:defRPr sz="1866" kern="1200">
          <a:solidFill>
            <a:schemeClr val="tx1"/>
          </a:solidFill>
          <a:latin typeface="+mn-lt"/>
          <a:ea typeface="+mn-ea"/>
          <a:cs typeface="+mn-cs"/>
        </a:defRPr>
      </a:lvl5pPr>
      <a:lvl6pPr marL="2285217" algn="l" defTabSz="914088" rtl="0" eaLnBrk="1" latinLnBrk="0" hangingPunct="1">
        <a:defRPr sz="1866" kern="1200">
          <a:solidFill>
            <a:schemeClr val="tx1"/>
          </a:solidFill>
          <a:latin typeface="+mn-lt"/>
          <a:ea typeface="+mn-ea"/>
          <a:cs typeface="+mn-cs"/>
        </a:defRPr>
      </a:lvl6pPr>
      <a:lvl7pPr marL="2742263" algn="l" defTabSz="914088" rtl="0" eaLnBrk="1" latinLnBrk="0" hangingPunct="1">
        <a:defRPr sz="1866" kern="1200">
          <a:solidFill>
            <a:schemeClr val="tx1"/>
          </a:solidFill>
          <a:latin typeface="+mn-lt"/>
          <a:ea typeface="+mn-ea"/>
          <a:cs typeface="+mn-cs"/>
        </a:defRPr>
      </a:lvl7pPr>
      <a:lvl8pPr marL="3199307" algn="l" defTabSz="914088" rtl="0" eaLnBrk="1" latinLnBrk="0" hangingPunct="1">
        <a:defRPr sz="1866" kern="1200">
          <a:solidFill>
            <a:schemeClr val="tx1"/>
          </a:solidFill>
          <a:latin typeface="+mn-lt"/>
          <a:ea typeface="+mn-ea"/>
          <a:cs typeface="+mn-cs"/>
        </a:defRPr>
      </a:lvl8pPr>
      <a:lvl9pPr marL="3656353" algn="l" defTabSz="914088" rtl="0" eaLnBrk="1" latinLnBrk="0" hangingPunct="1">
        <a:defRPr sz="1866"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
          <p15:clr>
            <a:srgbClr val="F26B43"/>
          </p15:clr>
        </p15:guide>
        <p15:guide id="3" pos="7296">
          <p15:clr>
            <a:srgbClr val="F26B43"/>
          </p15:clr>
        </p15:guide>
        <p15:guide id="6" pos="3835">
          <p15:clr>
            <a:srgbClr val="F26B43"/>
          </p15:clr>
        </p15:guide>
        <p15:guide id="9" orient="horz" pos="3864">
          <p15:clr>
            <a:srgbClr val="F26B43"/>
          </p15:clr>
        </p15:guide>
        <p15:guide id="10" orient="horz" pos="240">
          <p15:clr>
            <a:srgbClr val="F26B43"/>
          </p15:clr>
        </p15:guide>
        <p15:guide id="11" orient="horz" pos="2160">
          <p15:clr>
            <a:srgbClr val="F26B43"/>
          </p15:clr>
        </p15:guide>
        <p15:guide id="12" orient="horz" pos="672">
          <p15:clr>
            <a:srgbClr val="F26B43"/>
          </p15:clr>
        </p15:guide>
        <p15:guide id="13" orient="horz" pos="88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ygUEbCpOOLg"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hyperlink" Target="https://www.youtube.com/watch?v=FfsmlWnpq0E" TargetMode="External"/><Relationship Id="rId4" Type="http://schemas.openxmlformats.org/officeDocument/2006/relationships/hyperlink" Target="https://www.youtube.com/watch?v=Bhzpph-OgXU" TargetMode="External"/></Relationships>
</file>

<file path=ppt/slides/_rels/slide100.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customXml" Target="../ink/ink233.xml"/><Relationship Id="rId7" Type="http://schemas.openxmlformats.org/officeDocument/2006/relationships/customXml" Target="../ink/ink235.xml"/><Relationship Id="rId2" Type="http://schemas.openxmlformats.org/officeDocument/2006/relationships/image" Target="../media/image140.png"/><Relationship Id="rId1" Type="http://schemas.openxmlformats.org/officeDocument/2006/relationships/slideLayout" Target="../slideLayouts/slideLayout5.xml"/><Relationship Id="rId6" Type="http://schemas.openxmlformats.org/officeDocument/2006/relationships/image" Target="../media/image142.png"/><Relationship Id="rId5" Type="http://schemas.openxmlformats.org/officeDocument/2006/relationships/customXml" Target="../ink/ink234.xml"/><Relationship Id="rId10" Type="http://schemas.openxmlformats.org/officeDocument/2006/relationships/image" Target="../media/image144.png"/><Relationship Id="rId4" Type="http://schemas.openxmlformats.org/officeDocument/2006/relationships/image" Target="../media/image141.png"/><Relationship Id="rId9" Type="http://schemas.openxmlformats.org/officeDocument/2006/relationships/customXml" Target="../ink/ink236.xml"/></Relationships>
</file>

<file path=ppt/slides/_rels/slide101.xml.rels><?xml version="1.0" encoding="UTF-8" standalone="yes"?>
<Relationships xmlns="http://schemas.openxmlformats.org/package/2006/relationships"><Relationship Id="rId3" Type="http://schemas.openxmlformats.org/officeDocument/2006/relationships/customXml" Target="../ink/ink237.xml"/><Relationship Id="rId2" Type="http://schemas.openxmlformats.org/officeDocument/2006/relationships/image" Target="../media/image145.png"/><Relationship Id="rId1" Type="http://schemas.openxmlformats.org/officeDocument/2006/relationships/slideLayout" Target="../slideLayouts/slideLayout5.xml"/><Relationship Id="rId6" Type="http://schemas.openxmlformats.org/officeDocument/2006/relationships/image" Target="../media/image147.png"/><Relationship Id="rId5" Type="http://schemas.openxmlformats.org/officeDocument/2006/relationships/customXml" Target="../ink/ink238.xml"/><Relationship Id="rId4" Type="http://schemas.openxmlformats.org/officeDocument/2006/relationships/image" Target="../media/image146.png"/></Relationships>
</file>

<file path=ppt/slides/_rels/slide102.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customXml" Target="../ink/ink239.xml"/><Relationship Id="rId7" Type="http://schemas.openxmlformats.org/officeDocument/2006/relationships/customXml" Target="../ink/ink241.xml"/><Relationship Id="rId2" Type="http://schemas.openxmlformats.org/officeDocument/2006/relationships/image" Target="../media/image148.png"/><Relationship Id="rId1" Type="http://schemas.openxmlformats.org/officeDocument/2006/relationships/slideLayout" Target="../slideLayouts/slideLayout5.xml"/><Relationship Id="rId6" Type="http://schemas.openxmlformats.org/officeDocument/2006/relationships/image" Target="../media/image150.png"/><Relationship Id="rId5" Type="http://schemas.openxmlformats.org/officeDocument/2006/relationships/customXml" Target="../ink/ink240.xml"/><Relationship Id="rId4" Type="http://schemas.openxmlformats.org/officeDocument/2006/relationships/image" Target="../media/image149.png"/></Relationships>
</file>

<file path=ppt/slides/_rels/slide103.xml.rels><?xml version="1.0" encoding="UTF-8" standalone="yes"?>
<Relationships xmlns="http://schemas.openxmlformats.org/package/2006/relationships"><Relationship Id="rId8" Type="http://schemas.openxmlformats.org/officeDocument/2006/relationships/image" Target="../media/image155.png"/><Relationship Id="rId13" Type="http://schemas.openxmlformats.org/officeDocument/2006/relationships/customXml" Target="../ink/ink247.xml"/><Relationship Id="rId3" Type="http://schemas.openxmlformats.org/officeDocument/2006/relationships/customXml" Target="../ink/ink242.xml"/><Relationship Id="rId7" Type="http://schemas.openxmlformats.org/officeDocument/2006/relationships/customXml" Target="../ink/ink244.xml"/><Relationship Id="rId12" Type="http://schemas.openxmlformats.org/officeDocument/2006/relationships/image" Target="../media/image157.png"/><Relationship Id="rId2" Type="http://schemas.openxmlformats.org/officeDocument/2006/relationships/image" Target="../media/image152.png"/><Relationship Id="rId1" Type="http://schemas.openxmlformats.org/officeDocument/2006/relationships/slideLayout" Target="../slideLayouts/slideLayout5.xml"/><Relationship Id="rId6" Type="http://schemas.openxmlformats.org/officeDocument/2006/relationships/image" Target="../media/image154.png"/><Relationship Id="rId11" Type="http://schemas.openxmlformats.org/officeDocument/2006/relationships/customXml" Target="../ink/ink246.xml"/><Relationship Id="rId5" Type="http://schemas.openxmlformats.org/officeDocument/2006/relationships/customXml" Target="../ink/ink243.xml"/><Relationship Id="rId10" Type="http://schemas.openxmlformats.org/officeDocument/2006/relationships/image" Target="../media/image156.png"/><Relationship Id="rId4" Type="http://schemas.openxmlformats.org/officeDocument/2006/relationships/image" Target="../media/image153.png"/><Relationship Id="rId9" Type="http://schemas.openxmlformats.org/officeDocument/2006/relationships/customXml" Target="../ink/ink245.xml"/><Relationship Id="rId14" Type="http://schemas.openxmlformats.org/officeDocument/2006/relationships/image" Target="../media/image15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3" Type="http://schemas.openxmlformats.org/officeDocument/2006/relationships/customXml" Target="../ink/ink248.xml"/><Relationship Id="rId2" Type="http://schemas.openxmlformats.org/officeDocument/2006/relationships/image" Target="../media/image160.png"/><Relationship Id="rId1" Type="http://schemas.openxmlformats.org/officeDocument/2006/relationships/slideLayout" Target="../slideLayouts/slideLayout5.xml"/><Relationship Id="rId6" Type="http://schemas.openxmlformats.org/officeDocument/2006/relationships/image" Target="../media/image162.png"/><Relationship Id="rId5" Type="http://schemas.openxmlformats.org/officeDocument/2006/relationships/customXml" Target="../ink/ink249.xml"/><Relationship Id="rId4" Type="http://schemas.openxmlformats.org/officeDocument/2006/relationships/image" Target="../media/image161.png"/></Relationships>
</file>

<file path=ppt/slides/_rels/slide108.xml.rels><?xml version="1.0" encoding="UTF-8" standalone="yes"?>
<Relationships xmlns="http://schemas.openxmlformats.org/package/2006/relationships"><Relationship Id="rId3" Type="http://schemas.openxmlformats.org/officeDocument/2006/relationships/customXml" Target="../ink/ink250.xml"/><Relationship Id="rId2" Type="http://schemas.openxmlformats.org/officeDocument/2006/relationships/image" Target="../media/image160.png"/><Relationship Id="rId1" Type="http://schemas.openxmlformats.org/officeDocument/2006/relationships/slideLayout" Target="../slideLayouts/slideLayout5.xml"/><Relationship Id="rId6" Type="http://schemas.openxmlformats.org/officeDocument/2006/relationships/image" Target="../media/image164.png"/><Relationship Id="rId5" Type="http://schemas.openxmlformats.org/officeDocument/2006/relationships/customXml" Target="../ink/ink251.xml"/><Relationship Id="rId4" Type="http://schemas.openxmlformats.org/officeDocument/2006/relationships/image" Target="../media/image163.png"/></Relationships>
</file>

<file path=ppt/slides/_rels/slide109.xml.rels><?xml version="1.0" encoding="UTF-8" standalone="yes"?>
<Relationships xmlns="http://schemas.openxmlformats.org/package/2006/relationships"><Relationship Id="rId8" Type="http://schemas.openxmlformats.org/officeDocument/2006/relationships/customXml" Target="../ink/ink255.xml"/><Relationship Id="rId13" Type="http://schemas.openxmlformats.org/officeDocument/2006/relationships/image" Target="../media/image8.png"/><Relationship Id="rId18" Type="http://schemas.openxmlformats.org/officeDocument/2006/relationships/customXml" Target="../ink/ink260.xml"/><Relationship Id="rId26" Type="http://schemas.openxmlformats.org/officeDocument/2006/relationships/customXml" Target="../ink/ink264.xml"/><Relationship Id="rId3" Type="http://schemas.openxmlformats.org/officeDocument/2006/relationships/image" Target="../media/image3.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customXml" Target="../ink/ink257.xml"/><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customXml" Target="../ink/ink252.xml"/><Relationship Id="rId16" Type="http://schemas.openxmlformats.org/officeDocument/2006/relationships/customXml" Target="../ink/ink259.xml"/><Relationship Id="rId20" Type="http://schemas.openxmlformats.org/officeDocument/2006/relationships/customXml" Target="../ink/ink261.xml"/><Relationship Id="rId29"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customXml" Target="../ink/ink254.xml"/><Relationship Id="rId11" Type="http://schemas.openxmlformats.org/officeDocument/2006/relationships/image" Target="../media/image7.png"/><Relationship Id="rId24" Type="http://schemas.openxmlformats.org/officeDocument/2006/relationships/customXml" Target="../ink/ink263.xml"/><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customXml" Target="../ink/ink265.xml"/><Relationship Id="rId10" Type="http://schemas.openxmlformats.org/officeDocument/2006/relationships/customXml" Target="../ink/ink256.xml"/><Relationship Id="rId19" Type="http://schemas.openxmlformats.org/officeDocument/2006/relationships/image" Target="../media/image11.png"/><Relationship Id="rId31" Type="http://schemas.openxmlformats.org/officeDocument/2006/relationships/image" Target="../media/image17.png"/><Relationship Id="rId4" Type="http://schemas.openxmlformats.org/officeDocument/2006/relationships/customXml" Target="../ink/ink253.xml"/><Relationship Id="rId9" Type="http://schemas.openxmlformats.org/officeDocument/2006/relationships/image" Target="../media/image6.png"/><Relationship Id="rId14" Type="http://schemas.openxmlformats.org/officeDocument/2006/relationships/customXml" Target="../ink/ink258.xml"/><Relationship Id="rId22" Type="http://schemas.openxmlformats.org/officeDocument/2006/relationships/customXml" Target="../ink/ink262.xml"/><Relationship Id="rId27" Type="http://schemas.openxmlformats.org/officeDocument/2006/relationships/image" Target="../media/image15.png"/><Relationship Id="rId30" Type="http://schemas.openxmlformats.org/officeDocument/2006/relationships/customXml" Target="../ink/ink266.xml"/></Relationships>
</file>

<file path=ppt/slides/_rels/slide11.xml.rels><?xml version="1.0" encoding="UTF-8" standalone="yes"?>
<Relationships xmlns="http://schemas.openxmlformats.org/package/2006/relationships"><Relationship Id="rId8" Type="http://schemas.openxmlformats.org/officeDocument/2006/relationships/customXml" Target="../ink/ink18.xml"/><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customXml" Target="../ink/ink17.xml"/><Relationship Id="rId5" Type="http://schemas.openxmlformats.org/officeDocument/2006/relationships/image" Target="../media/image19.png"/><Relationship Id="rId4" Type="http://schemas.openxmlformats.org/officeDocument/2006/relationships/customXml" Target="../ink/ink16.xml"/><Relationship Id="rId9" Type="http://schemas.openxmlformats.org/officeDocument/2006/relationships/image" Target="../media/image21.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customXml" Target="../ink/ink267.xml"/><Relationship Id="rId7" Type="http://schemas.openxmlformats.org/officeDocument/2006/relationships/customXml" Target="../ink/ink269.xml"/><Relationship Id="rId2" Type="http://schemas.openxmlformats.org/officeDocument/2006/relationships/image" Target="../media/image165.png"/><Relationship Id="rId1" Type="http://schemas.openxmlformats.org/officeDocument/2006/relationships/slideLayout" Target="../slideLayouts/slideLayout5.xml"/><Relationship Id="rId6" Type="http://schemas.openxmlformats.org/officeDocument/2006/relationships/image" Target="../media/image167.png"/><Relationship Id="rId5" Type="http://schemas.openxmlformats.org/officeDocument/2006/relationships/customXml" Target="../ink/ink268.xml"/><Relationship Id="rId10" Type="http://schemas.openxmlformats.org/officeDocument/2006/relationships/image" Target="../media/image169.png"/><Relationship Id="rId4" Type="http://schemas.openxmlformats.org/officeDocument/2006/relationships/image" Target="../media/image166.png"/><Relationship Id="rId9" Type="http://schemas.openxmlformats.org/officeDocument/2006/relationships/customXml" Target="../ink/ink27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8" Type="http://schemas.openxmlformats.org/officeDocument/2006/relationships/customXml" Target="../ink/ink274.xml"/><Relationship Id="rId13" Type="http://schemas.openxmlformats.org/officeDocument/2006/relationships/image" Target="../media/image8.png"/><Relationship Id="rId18" Type="http://schemas.openxmlformats.org/officeDocument/2006/relationships/customXml" Target="../ink/ink279.xml"/><Relationship Id="rId26" Type="http://schemas.openxmlformats.org/officeDocument/2006/relationships/customXml" Target="../ink/ink283.xml"/><Relationship Id="rId3" Type="http://schemas.openxmlformats.org/officeDocument/2006/relationships/image" Target="../media/image3.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customXml" Target="../ink/ink276.xml"/><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customXml" Target="../ink/ink271.xml"/><Relationship Id="rId16" Type="http://schemas.openxmlformats.org/officeDocument/2006/relationships/customXml" Target="../ink/ink278.xml"/><Relationship Id="rId20" Type="http://schemas.openxmlformats.org/officeDocument/2006/relationships/customXml" Target="../ink/ink280.xml"/><Relationship Id="rId29"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customXml" Target="../ink/ink273.xml"/><Relationship Id="rId11" Type="http://schemas.openxmlformats.org/officeDocument/2006/relationships/image" Target="../media/image7.png"/><Relationship Id="rId24" Type="http://schemas.openxmlformats.org/officeDocument/2006/relationships/customXml" Target="../ink/ink282.xml"/><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customXml" Target="../ink/ink284.xml"/><Relationship Id="rId10" Type="http://schemas.openxmlformats.org/officeDocument/2006/relationships/customXml" Target="../ink/ink275.xml"/><Relationship Id="rId19" Type="http://schemas.openxmlformats.org/officeDocument/2006/relationships/image" Target="../media/image11.png"/><Relationship Id="rId31" Type="http://schemas.openxmlformats.org/officeDocument/2006/relationships/image" Target="../media/image17.png"/><Relationship Id="rId4" Type="http://schemas.openxmlformats.org/officeDocument/2006/relationships/customXml" Target="../ink/ink272.xml"/><Relationship Id="rId9" Type="http://schemas.openxmlformats.org/officeDocument/2006/relationships/image" Target="../media/image6.png"/><Relationship Id="rId14" Type="http://schemas.openxmlformats.org/officeDocument/2006/relationships/customXml" Target="../ink/ink277.xml"/><Relationship Id="rId22" Type="http://schemas.openxmlformats.org/officeDocument/2006/relationships/customXml" Target="../ink/ink281.xml"/><Relationship Id="rId27" Type="http://schemas.openxmlformats.org/officeDocument/2006/relationships/image" Target="../media/image15.png"/><Relationship Id="rId30" Type="http://schemas.openxmlformats.org/officeDocument/2006/relationships/customXml" Target="../ink/ink28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customXml" Target="../ink/ink20.xml"/><Relationship Id="rId5" Type="http://schemas.openxmlformats.org/officeDocument/2006/relationships/image" Target="../media/image23.png"/><Relationship Id="rId4" Type="http://schemas.openxmlformats.org/officeDocument/2006/relationships/customXml" Target="../ink/ink19.xml"/></Relationships>
</file>

<file path=ppt/slides/_rels/slide120.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customXml" Target="../ink/ink286.xml"/><Relationship Id="rId7" Type="http://schemas.openxmlformats.org/officeDocument/2006/relationships/customXml" Target="../ink/ink288.xml"/><Relationship Id="rId2" Type="http://schemas.openxmlformats.org/officeDocument/2006/relationships/image" Target="../media/image170.png"/><Relationship Id="rId1" Type="http://schemas.openxmlformats.org/officeDocument/2006/relationships/slideLayout" Target="../slideLayouts/slideLayout5.xml"/><Relationship Id="rId6" Type="http://schemas.openxmlformats.org/officeDocument/2006/relationships/image" Target="../media/image172.png"/><Relationship Id="rId5" Type="http://schemas.openxmlformats.org/officeDocument/2006/relationships/customXml" Target="../ink/ink287.xml"/><Relationship Id="rId4" Type="http://schemas.openxmlformats.org/officeDocument/2006/relationships/image" Target="../media/image171.png"/></Relationships>
</file>

<file path=ppt/slides/_rels/slide121.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customXml" Target="../ink/ink289.xml"/><Relationship Id="rId7" Type="http://schemas.openxmlformats.org/officeDocument/2006/relationships/customXml" Target="../ink/ink291.xml"/><Relationship Id="rId12" Type="http://schemas.openxmlformats.org/officeDocument/2006/relationships/image" Target="../media/image45.png"/><Relationship Id="rId2" Type="http://schemas.openxmlformats.org/officeDocument/2006/relationships/image" Target="../media/image174.png"/><Relationship Id="rId1" Type="http://schemas.openxmlformats.org/officeDocument/2006/relationships/slideLayout" Target="../slideLayouts/slideLayout5.xml"/><Relationship Id="rId6" Type="http://schemas.openxmlformats.org/officeDocument/2006/relationships/image" Target="../media/image176.png"/><Relationship Id="rId11" Type="http://schemas.openxmlformats.org/officeDocument/2006/relationships/customXml" Target="../ink/ink293.xml"/><Relationship Id="rId5" Type="http://schemas.openxmlformats.org/officeDocument/2006/relationships/customXml" Target="../ink/ink290.xml"/><Relationship Id="rId10" Type="http://schemas.openxmlformats.org/officeDocument/2006/relationships/image" Target="../media/image178.png"/><Relationship Id="rId4" Type="http://schemas.openxmlformats.org/officeDocument/2006/relationships/image" Target="../media/image175.png"/><Relationship Id="rId9" Type="http://schemas.openxmlformats.org/officeDocument/2006/relationships/customXml" Target="../ink/ink292.xml"/></Relationships>
</file>

<file path=ppt/slides/_rels/slide122.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customXml" Target="../ink/ink294.xml"/><Relationship Id="rId7" Type="http://schemas.openxmlformats.org/officeDocument/2006/relationships/customXml" Target="../ink/ink296.xml"/><Relationship Id="rId12" Type="http://schemas.openxmlformats.org/officeDocument/2006/relationships/image" Target="../media/image45.png"/><Relationship Id="rId2" Type="http://schemas.openxmlformats.org/officeDocument/2006/relationships/image" Target="../media/image174.png"/><Relationship Id="rId1" Type="http://schemas.openxmlformats.org/officeDocument/2006/relationships/slideLayout" Target="../slideLayouts/slideLayout5.xml"/><Relationship Id="rId6" Type="http://schemas.openxmlformats.org/officeDocument/2006/relationships/image" Target="../media/image176.png"/><Relationship Id="rId11" Type="http://schemas.openxmlformats.org/officeDocument/2006/relationships/customXml" Target="../ink/ink298.xml"/><Relationship Id="rId5" Type="http://schemas.openxmlformats.org/officeDocument/2006/relationships/customXml" Target="../ink/ink295.xml"/><Relationship Id="rId10" Type="http://schemas.openxmlformats.org/officeDocument/2006/relationships/image" Target="../media/image178.png"/><Relationship Id="rId4" Type="http://schemas.openxmlformats.org/officeDocument/2006/relationships/image" Target="../media/image175.png"/><Relationship Id="rId9" Type="http://schemas.openxmlformats.org/officeDocument/2006/relationships/customXml" Target="../ink/ink297.xml"/></Relationships>
</file>

<file path=ppt/slides/_rels/slide123.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45.png"/><Relationship Id="rId7" Type="http://schemas.openxmlformats.org/officeDocument/2006/relationships/customXml" Target="../ink/ink301.xml"/><Relationship Id="rId2" Type="http://schemas.openxmlformats.org/officeDocument/2006/relationships/customXml" Target="../ink/ink299.xml"/><Relationship Id="rId1" Type="http://schemas.openxmlformats.org/officeDocument/2006/relationships/slideLayout" Target="../slideLayouts/slideLayout5.xml"/><Relationship Id="rId6" Type="http://schemas.openxmlformats.org/officeDocument/2006/relationships/image" Target="../media/image180.png"/><Relationship Id="rId5" Type="http://schemas.openxmlformats.org/officeDocument/2006/relationships/customXml" Target="../ink/ink300.xml"/><Relationship Id="rId4" Type="http://schemas.openxmlformats.org/officeDocument/2006/relationships/image" Target="../media/image179.png"/></Relationships>
</file>

<file path=ppt/slides/_rels/slide12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customXml" Target="../ink/ink302.xml"/><Relationship Id="rId1" Type="http://schemas.openxmlformats.org/officeDocument/2006/relationships/slideLayout" Target="../slideLayouts/slideLayout5.xml"/><Relationship Id="rId4" Type="http://schemas.openxmlformats.org/officeDocument/2006/relationships/image" Target="../media/image183.png"/></Relationships>
</file>

<file path=ppt/slides/_rels/slide125.xml.rels><?xml version="1.0" encoding="UTF-8" standalone="yes"?>
<Relationships xmlns="http://schemas.openxmlformats.org/package/2006/relationships"><Relationship Id="rId3" Type="http://schemas.openxmlformats.org/officeDocument/2006/relationships/customXml" Target="../ink/ink303.xml"/><Relationship Id="rId2" Type="http://schemas.openxmlformats.org/officeDocument/2006/relationships/image" Target="../media/image184.jpeg"/><Relationship Id="rId1" Type="http://schemas.openxmlformats.org/officeDocument/2006/relationships/slideLayout" Target="../slideLayouts/slideLayout5.xml"/><Relationship Id="rId6" Type="http://schemas.openxmlformats.org/officeDocument/2006/relationships/image" Target="../media/image186.png"/><Relationship Id="rId5" Type="http://schemas.openxmlformats.org/officeDocument/2006/relationships/customXml" Target="../ink/ink304.xml"/><Relationship Id="rId4" Type="http://schemas.openxmlformats.org/officeDocument/2006/relationships/image" Target="../media/image185.png"/></Relationships>
</file>

<file path=ppt/slides/_rels/slide126.xml.rels><?xml version="1.0" encoding="UTF-8" standalone="yes"?>
<Relationships xmlns="http://schemas.openxmlformats.org/package/2006/relationships"><Relationship Id="rId8" Type="http://schemas.openxmlformats.org/officeDocument/2006/relationships/customXml" Target="../ink/ink308.xml"/><Relationship Id="rId13" Type="http://schemas.openxmlformats.org/officeDocument/2006/relationships/image" Target="../media/image8.png"/><Relationship Id="rId18" Type="http://schemas.openxmlformats.org/officeDocument/2006/relationships/customXml" Target="../ink/ink313.xml"/><Relationship Id="rId26" Type="http://schemas.openxmlformats.org/officeDocument/2006/relationships/customXml" Target="../ink/ink317.xml"/><Relationship Id="rId3" Type="http://schemas.openxmlformats.org/officeDocument/2006/relationships/image" Target="../media/image3.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customXml" Target="../ink/ink310.xml"/><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customXml" Target="../ink/ink305.xml"/><Relationship Id="rId16" Type="http://schemas.openxmlformats.org/officeDocument/2006/relationships/customXml" Target="../ink/ink312.xml"/><Relationship Id="rId20" Type="http://schemas.openxmlformats.org/officeDocument/2006/relationships/customXml" Target="../ink/ink314.xml"/><Relationship Id="rId29"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customXml" Target="../ink/ink307.xml"/><Relationship Id="rId11" Type="http://schemas.openxmlformats.org/officeDocument/2006/relationships/image" Target="../media/image7.png"/><Relationship Id="rId24" Type="http://schemas.openxmlformats.org/officeDocument/2006/relationships/customXml" Target="../ink/ink316.xml"/><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customXml" Target="../ink/ink318.xml"/><Relationship Id="rId10" Type="http://schemas.openxmlformats.org/officeDocument/2006/relationships/customXml" Target="../ink/ink309.xml"/><Relationship Id="rId19" Type="http://schemas.openxmlformats.org/officeDocument/2006/relationships/image" Target="../media/image11.png"/><Relationship Id="rId31" Type="http://schemas.openxmlformats.org/officeDocument/2006/relationships/image" Target="../media/image17.png"/><Relationship Id="rId4" Type="http://schemas.openxmlformats.org/officeDocument/2006/relationships/customXml" Target="../ink/ink306.xml"/><Relationship Id="rId9" Type="http://schemas.openxmlformats.org/officeDocument/2006/relationships/image" Target="../media/image6.png"/><Relationship Id="rId14" Type="http://schemas.openxmlformats.org/officeDocument/2006/relationships/customXml" Target="../ink/ink311.xml"/><Relationship Id="rId22" Type="http://schemas.openxmlformats.org/officeDocument/2006/relationships/customXml" Target="../ink/ink315.xml"/><Relationship Id="rId27" Type="http://schemas.openxmlformats.org/officeDocument/2006/relationships/image" Target="../media/image15.png"/><Relationship Id="rId30" Type="http://schemas.openxmlformats.org/officeDocument/2006/relationships/customXml" Target="../ink/ink319.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customXml" Target="../ink/ink23.xml"/><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customXml" Target="../ink/ink22.xml"/><Relationship Id="rId11" Type="http://schemas.openxmlformats.org/officeDocument/2006/relationships/image" Target="../media/image29.png"/><Relationship Id="rId5" Type="http://schemas.openxmlformats.org/officeDocument/2006/relationships/image" Target="../media/image26.png"/><Relationship Id="rId10" Type="http://schemas.openxmlformats.org/officeDocument/2006/relationships/customXml" Target="../ink/ink24.xml"/><Relationship Id="rId4" Type="http://schemas.openxmlformats.org/officeDocument/2006/relationships/customXml" Target="../ink/ink21.xml"/><Relationship Id="rId9" Type="http://schemas.openxmlformats.org/officeDocument/2006/relationships/image" Target="../media/image28.png"/></Relationships>
</file>

<file path=ppt/slides/_rels/slide130.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5.xml"/><Relationship Id="rId4" Type="http://schemas.openxmlformats.org/officeDocument/2006/relationships/image" Target="../media/image191.png"/></Relationships>
</file>

<file path=ppt/slides/_rels/slide132.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3" Type="http://schemas.openxmlformats.org/officeDocument/2006/relationships/customXml" Target="../ink/ink320.xml"/><Relationship Id="rId2" Type="http://schemas.openxmlformats.org/officeDocument/2006/relationships/image" Target="../media/image184.jpeg"/><Relationship Id="rId1" Type="http://schemas.openxmlformats.org/officeDocument/2006/relationships/slideLayout" Target="../slideLayouts/slideLayout5.xml"/><Relationship Id="rId6" Type="http://schemas.openxmlformats.org/officeDocument/2006/relationships/image" Target="../media/image200.png"/><Relationship Id="rId5" Type="http://schemas.openxmlformats.org/officeDocument/2006/relationships/customXml" Target="../ink/ink321.xml"/><Relationship Id="rId4" Type="http://schemas.openxmlformats.org/officeDocument/2006/relationships/image" Target="../media/image199.png"/></Relationships>
</file>

<file path=ppt/slides/_rels/slide14.xml.rels><?xml version="1.0" encoding="UTF-8" standalone="yes"?>
<Relationships xmlns="http://schemas.openxmlformats.org/package/2006/relationships"><Relationship Id="rId8" Type="http://schemas.openxmlformats.org/officeDocument/2006/relationships/customXml" Target="../ink/ink28.xml"/><Relationship Id="rId13" Type="http://schemas.openxmlformats.org/officeDocument/2006/relationships/image" Target="../media/image8.png"/><Relationship Id="rId18" Type="http://schemas.openxmlformats.org/officeDocument/2006/relationships/customXml" Target="../ink/ink33.xml"/><Relationship Id="rId26" Type="http://schemas.openxmlformats.org/officeDocument/2006/relationships/customXml" Target="../ink/ink37.xml"/><Relationship Id="rId3" Type="http://schemas.openxmlformats.org/officeDocument/2006/relationships/image" Target="../media/image3.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customXml" Target="../ink/ink30.xml"/><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customXml" Target="../ink/ink25.xml"/><Relationship Id="rId16" Type="http://schemas.openxmlformats.org/officeDocument/2006/relationships/customXml" Target="../ink/ink32.xml"/><Relationship Id="rId20" Type="http://schemas.openxmlformats.org/officeDocument/2006/relationships/customXml" Target="../ink/ink34.xml"/><Relationship Id="rId29"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customXml" Target="../ink/ink27.xml"/><Relationship Id="rId11" Type="http://schemas.openxmlformats.org/officeDocument/2006/relationships/image" Target="../media/image7.png"/><Relationship Id="rId24" Type="http://schemas.openxmlformats.org/officeDocument/2006/relationships/customXml" Target="../ink/ink36.xml"/><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customXml" Target="../ink/ink38.xml"/><Relationship Id="rId10" Type="http://schemas.openxmlformats.org/officeDocument/2006/relationships/customXml" Target="../ink/ink29.xml"/><Relationship Id="rId19" Type="http://schemas.openxmlformats.org/officeDocument/2006/relationships/image" Target="../media/image11.png"/><Relationship Id="rId31" Type="http://schemas.openxmlformats.org/officeDocument/2006/relationships/image" Target="../media/image17.png"/><Relationship Id="rId4" Type="http://schemas.openxmlformats.org/officeDocument/2006/relationships/customXml" Target="../ink/ink26.xml"/><Relationship Id="rId9" Type="http://schemas.openxmlformats.org/officeDocument/2006/relationships/image" Target="../media/image6.png"/><Relationship Id="rId14" Type="http://schemas.openxmlformats.org/officeDocument/2006/relationships/customXml" Target="../ink/ink31.xml"/><Relationship Id="rId22" Type="http://schemas.openxmlformats.org/officeDocument/2006/relationships/customXml" Target="../ink/ink35.xml"/><Relationship Id="rId27" Type="http://schemas.openxmlformats.org/officeDocument/2006/relationships/image" Target="../media/image15.png"/><Relationship Id="rId30" Type="http://schemas.openxmlformats.org/officeDocument/2006/relationships/customXml" Target="../ink/ink39.xml"/></Relationships>
</file>

<file path=ppt/slides/_rels/slide140.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5.xml"/><Relationship Id="rId4" Type="http://schemas.openxmlformats.org/officeDocument/2006/relationships/image" Target="../media/image205.png"/></Relationships>
</file>

<file path=ppt/slides/_rels/slide143.xml.rels><?xml version="1.0" encoding="UTF-8" standalone="yes"?>
<Relationships xmlns="http://schemas.openxmlformats.org/package/2006/relationships"><Relationship Id="rId8" Type="http://schemas.openxmlformats.org/officeDocument/2006/relationships/customXml" Target="../ink/ink325.xml"/><Relationship Id="rId13" Type="http://schemas.openxmlformats.org/officeDocument/2006/relationships/image" Target="../media/image8.png"/><Relationship Id="rId18" Type="http://schemas.openxmlformats.org/officeDocument/2006/relationships/customXml" Target="../ink/ink330.xml"/><Relationship Id="rId26" Type="http://schemas.openxmlformats.org/officeDocument/2006/relationships/customXml" Target="../ink/ink334.xml"/><Relationship Id="rId3" Type="http://schemas.openxmlformats.org/officeDocument/2006/relationships/image" Target="../media/image3.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customXml" Target="../ink/ink327.xml"/><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customXml" Target="../ink/ink322.xml"/><Relationship Id="rId16" Type="http://schemas.openxmlformats.org/officeDocument/2006/relationships/customXml" Target="../ink/ink329.xml"/><Relationship Id="rId20" Type="http://schemas.openxmlformats.org/officeDocument/2006/relationships/customXml" Target="../ink/ink331.xml"/><Relationship Id="rId29"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customXml" Target="../ink/ink324.xml"/><Relationship Id="rId11" Type="http://schemas.openxmlformats.org/officeDocument/2006/relationships/image" Target="../media/image7.png"/><Relationship Id="rId24" Type="http://schemas.openxmlformats.org/officeDocument/2006/relationships/customXml" Target="../ink/ink333.xml"/><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customXml" Target="../ink/ink335.xml"/><Relationship Id="rId10" Type="http://schemas.openxmlformats.org/officeDocument/2006/relationships/customXml" Target="../ink/ink326.xml"/><Relationship Id="rId19" Type="http://schemas.openxmlformats.org/officeDocument/2006/relationships/image" Target="../media/image11.png"/><Relationship Id="rId31" Type="http://schemas.openxmlformats.org/officeDocument/2006/relationships/image" Target="../media/image17.png"/><Relationship Id="rId4" Type="http://schemas.openxmlformats.org/officeDocument/2006/relationships/customXml" Target="../ink/ink323.xml"/><Relationship Id="rId9" Type="http://schemas.openxmlformats.org/officeDocument/2006/relationships/image" Target="../media/image6.png"/><Relationship Id="rId14" Type="http://schemas.openxmlformats.org/officeDocument/2006/relationships/customXml" Target="../ink/ink328.xml"/><Relationship Id="rId22" Type="http://schemas.openxmlformats.org/officeDocument/2006/relationships/customXml" Target="../ink/ink332.xml"/><Relationship Id="rId27" Type="http://schemas.openxmlformats.org/officeDocument/2006/relationships/image" Target="../media/image15.png"/><Relationship Id="rId30" Type="http://schemas.openxmlformats.org/officeDocument/2006/relationships/customXml" Target="../ink/ink336.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207.jpeg"/><Relationship Id="rId7" Type="http://schemas.openxmlformats.org/officeDocument/2006/relationships/image" Target="../media/image209.png"/><Relationship Id="rId2" Type="http://schemas.openxmlformats.org/officeDocument/2006/relationships/image" Target="../media/image206.jpeg"/><Relationship Id="rId1" Type="http://schemas.openxmlformats.org/officeDocument/2006/relationships/slideLayout" Target="../slideLayouts/slideLayout5.xml"/><Relationship Id="rId6" Type="http://schemas.openxmlformats.org/officeDocument/2006/relationships/customXml" Target="../ink/ink338.xml"/><Relationship Id="rId5" Type="http://schemas.openxmlformats.org/officeDocument/2006/relationships/image" Target="../media/image208.png"/><Relationship Id="rId4" Type="http://schemas.openxmlformats.org/officeDocument/2006/relationships/customXml" Target="../ink/ink337.xml"/></Relationships>
</file>

<file path=ppt/slides/_rels/slide146.xml.rels><?xml version="1.0" encoding="UTF-8" standalone="yes"?>
<Relationships xmlns="http://schemas.openxmlformats.org/package/2006/relationships"><Relationship Id="rId2" Type="http://schemas.openxmlformats.org/officeDocument/2006/relationships/image" Target="../media/image208.jpeg"/><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2" Type="http://schemas.openxmlformats.org/officeDocument/2006/relationships/image" Target="../media/image209.jpeg"/><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3" Type="http://schemas.openxmlformats.org/officeDocument/2006/relationships/customXml" Target="../ink/ink339.xml"/><Relationship Id="rId2" Type="http://schemas.openxmlformats.org/officeDocument/2006/relationships/image" Target="../media/image210.jpeg"/><Relationship Id="rId1" Type="http://schemas.openxmlformats.org/officeDocument/2006/relationships/slideLayout" Target="../slideLayouts/slideLayout5.xml"/><Relationship Id="rId5" Type="http://schemas.openxmlformats.org/officeDocument/2006/relationships/image" Target="../media/image211.png"/><Relationship Id="rId4" Type="http://schemas.openxmlformats.org/officeDocument/2006/relationships/image" Target="../media/image182.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8" Type="http://schemas.openxmlformats.org/officeDocument/2006/relationships/customXml" Target="../ink/ink343.xml"/><Relationship Id="rId13" Type="http://schemas.openxmlformats.org/officeDocument/2006/relationships/image" Target="../media/image8.png"/><Relationship Id="rId18" Type="http://schemas.openxmlformats.org/officeDocument/2006/relationships/customXml" Target="../ink/ink348.xml"/><Relationship Id="rId26" Type="http://schemas.openxmlformats.org/officeDocument/2006/relationships/customXml" Target="../ink/ink352.xml"/><Relationship Id="rId3" Type="http://schemas.openxmlformats.org/officeDocument/2006/relationships/image" Target="../media/image3.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customXml" Target="../ink/ink345.xml"/><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customXml" Target="../ink/ink340.xml"/><Relationship Id="rId16" Type="http://schemas.openxmlformats.org/officeDocument/2006/relationships/customXml" Target="../ink/ink347.xml"/><Relationship Id="rId20" Type="http://schemas.openxmlformats.org/officeDocument/2006/relationships/customXml" Target="../ink/ink349.xml"/><Relationship Id="rId29"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customXml" Target="../ink/ink342.xml"/><Relationship Id="rId11" Type="http://schemas.openxmlformats.org/officeDocument/2006/relationships/image" Target="../media/image7.png"/><Relationship Id="rId24" Type="http://schemas.openxmlformats.org/officeDocument/2006/relationships/customXml" Target="../ink/ink351.xml"/><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customXml" Target="../ink/ink353.xml"/><Relationship Id="rId10" Type="http://schemas.openxmlformats.org/officeDocument/2006/relationships/customXml" Target="../ink/ink344.xml"/><Relationship Id="rId19" Type="http://schemas.openxmlformats.org/officeDocument/2006/relationships/image" Target="../media/image11.png"/><Relationship Id="rId31" Type="http://schemas.openxmlformats.org/officeDocument/2006/relationships/image" Target="../media/image17.png"/><Relationship Id="rId4" Type="http://schemas.openxmlformats.org/officeDocument/2006/relationships/customXml" Target="../ink/ink341.xml"/><Relationship Id="rId9" Type="http://schemas.openxmlformats.org/officeDocument/2006/relationships/image" Target="../media/image6.png"/><Relationship Id="rId14" Type="http://schemas.openxmlformats.org/officeDocument/2006/relationships/customXml" Target="../ink/ink346.xml"/><Relationship Id="rId22" Type="http://schemas.openxmlformats.org/officeDocument/2006/relationships/customXml" Target="../ink/ink350.xml"/><Relationship Id="rId27" Type="http://schemas.openxmlformats.org/officeDocument/2006/relationships/image" Target="../media/image15.png"/><Relationship Id="rId30" Type="http://schemas.openxmlformats.org/officeDocument/2006/relationships/customXml" Target="../ink/ink35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hyperlink" Target="https://www.youtube.com/watch?v=cu_ykIfBprI" TargetMode="External"/><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8" Type="http://schemas.openxmlformats.org/officeDocument/2006/relationships/customXml" Target="../ink/ink358.xml"/><Relationship Id="rId13" Type="http://schemas.openxmlformats.org/officeDocument/2006/relationships/image" Target="../media/image8.png"/><Relationship Id="rId18" Type="http://schemas.openxmlformats.org/officeDocument/2006/relationships/customXml" Target="../ink/ink363.xml"/><Relationship Id="rId26" Type="http://schemas.openxmlformats.org/officeDocument/2006/relationships/customXml" Target="../ink/ink367.xml"/><Relationship Id="rId3" Type="http://schemas.openxmlformats.org/officeDocument/2006/relationships/image" Target="../media/image3.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customXml" Target="../ink/ink360.xml"/><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customXml" Target="../ink/ink355.xml"/><Relationship Id="rId16" Type="http://schemas.openxmlformats.org/officeDocument/2006/relationships/customXml" Target="../ink/ink362.xml"/><Relationship Id="rId20" Type="http://schemas.openxmlformats.org/officeDocument/2006/relationships/customXml" Target="../ink/ink364.xml"/><Relationship Id="rId29"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customXml" Target="../ink/ink357.xml"/><Relationship Id="rId11" Type="http://schemas.openxmlformats.org/officeDocument/2006/relationships/image" Target="../media/image7.png"/><Relationship Id="rId24" Type="http://schemas.openxmlformats.org/officeDocument/2006/relationships/customXml" Target="../ink/ink366.xml"/><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customXml" Target="../ink/ink368.xml"/><Relationship Id="rId10" Type="http://schemas.openxmlformats.org/officeDocument/2006/relationships/customXml" Target="../ink/ink359.xml"/><Relationship Id="rId19" Type="http://schemas.openxmlformats.org/officeDocument/2006/relationships/image" Target="../media/image11.png"/><Relationship Id="rId31" Type="http://schemas.openxmlformats.org/officeDocument/2006/relationships/image" Target="../media/image17.png"/><Relationship Id="rId4" Type="http://schemas.openxmlformats.org/officeDocument/2006/relationships/customXml" Target="../ink/ink356.xml"/><Relationship Id="rId9" Type="http://schemas.openxmlformats.org/officeDocument/2006/relationships/image" Target="../media/image6.png"/><Relationship Id="rId14" Type="http://schemas.openxmlformats.org/officeDocument/2006/relationships/customXml" Target="../ink/ink361.xml"/><Relationship Id="rId22" Type="http://schemas.openxmlformats.org/officeDocument/2006/relationships/customXml" Target="../ink/ink365.xml"/><Relationship Id="rId27" Type="http://schemas.openxmlformats.org/officeDocument/2006/relationships/image" Target="../media/image15.png"/><Relationship Id="rId30" Type="http://schemas.openxmlformats.org/officeDocument/2006/relationships/customXml" Target="../ink/ink369.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8" Type="http://schemas.openxmlformats.org/officeDocument/2006/relationships/image" Target="../media/image2050.png"/><Relationship Id="rId3" Type="http://schemas.openxmlformats.org/officeDocument/2006/relationships/customXml" Target="../ink/ink370.xml"/><Relationship Id="rId7" Type="http://schemas.openxmlformats.org/officeDocument/2006/relationships/customXml" Target="../ink/ink372.xml"/><Relationship Id="rId2" Type="http://schemas.openxmlformats.org/officeDocument/2006/relationships/image" Target="../media/image215.png"/><Relationship Id="rId1" Type="http://schemas.openxmlformats.org/officeDocument/2006/relationships/slideLayout" Target="../slideLayouts/slideLayout5.xml"/><Relationship Id="rId6" Type="http://schemas.openxmlformats.org/officeDocument/2006/relationships/image" Target="../media/image2040.png"/><Relationship Id="rId5" Type="http://schemas.openxmlformats.org/officeDocument/2006/relationships/customXml" Target="../ink/ink371.xml"/><Relationship Id="rId10" Type="http://schemas.openxmlformats.org/officeDocument/2006/relationships/image" Target="../media/image206.png"/><Relationship Id="rId4" Type="http://schemas.openxmlformats.org/officeDocument/2006/relationships/image" Target="../media/image2030.png"/><Relationship Id="rId9" Type="http://schemas.openxmlformats.org/officeDocument/2006/relationships/customXml" Target="../ink/ink373.xml"/></Relationships>
</file>

<file path=ppt/slides/_rels/slide159.xml.rels><?xml version="1.0" encoding="UTF-8" standalone="yes"?>
<Relationships xmlns="http://schemas.openxmlformats.org/package/2006/relationships"><Relationship Id="rId3" Type="http://schemas.openxmlformats.org/officeDocument/2006/relationships/customXml" Target="../ink/ink374.xml"/><Relationship Id="rId2" Type="http://schemas.openxmlformats.org/officeDocument/2006/relationships/image" Target="../media/image216.png"/><Relationship Id="rId1" Type="http://schemas.openxmlformats.org/officeDocument/2006/relationships/slideLayout" Target="../slideLayouts/slideLayout5.xml"/><Relationship Id="rId6" Type="http://schemas.openxmlformats.org/officeDocument/2006/relationships/image" Target="../media/image2090.png"/><Relationship Id="rId5" Type="http://schemas.openxmlformats.org/officeDocument/2006/relationships/customXml" Target="../ink/ink375.xml"/><Relationship Id="rId4" Type="http://schemas.openxmlformats.org/officeDocument/2006/relationships/image" Target="../media/image208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3" Type="http://schemas.openxmlformats.org/officeDocument/2006/relationships/customXml" Target="../ink/ink376.xml"/><Relationship Id="rId2" Type="http://schemas.openxmlformats.org/officeDocument/2006/relationships/image" Target="../media/image220.png"/><Relationship Id="rId1" Type="http://schemas.openxmlformats.org/officeDocument/2006/relationships/slideLayout" Target="../slideLayouts/slideLayout5.xml"/><Relationship Id="rId6" Type="http://schemas.openxmlformats.org/officeDocument/2006/relationships/image" Target="../media/image2150.png"/><Relationship Id="rId5" Type="http://schemas.openxmlformats.org/officeDocument/2006/relationships/customXml" Target="../ink/ink377.xml"/><Relationship Id="rId4" Type="http://schemas.openxmlformats.org/officeDocument/2006/relationships/image" Target="../media/image2140.png"/></Relationships>
</file>

<file path=ppt/slides/_rels/slide164.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3" Type="http://schemas.openxmlformats.org/officeDocument/2006/relationships/customXml" Target="../ink/ink378.xml"/><Relationship Id="rId2" Type="http://schemas.openxmlformats.org/officeDocument/2006/relationships/image" Target="../media/image225.png"/><Relationship Id="rId1" Type="http://schemas.openxmlformats.org/officeDocument/2006/relationships/slideLayout" Target="../slideLayouts/slideLayout5.xml"/><Relationship Id="rId6" Type="http://schemas.openxmlformats.org/officeDocument/2006/relationships/image" Target="../media/image2220.png"/><Relationship Id="rId5" Type="http://schemas.openxmlformats.org/officeDocument/2006/relationships/customXml" Target="../ink/ink379.xml"/><Relationship Id="rId4" Type="http://schemas.openxmlformats.org/officeDocument/2006/relationships/image" Target="../media/image2210.png"/></Relationships>
</file>

<file path=ppt/slides/_rels/slide169.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customXml" Target="../ink/ink41.xml"/><Relationship Id="rId5" Type="http://schemas.openxmlformats.org/officeDocument/2006/relationships/image" Target="../media/image31.png"/><Relationship Id="rId4" Type="http://schemas.openxmlformats.org/officeDocument/2006/relationships/customXml" Target="../ink/ink40.xml"/></Relationships>
</file>

<file path=ppt/slides/_rels/slide170.xml.rels><?xml version="1.0" encoding="UTF-8" standalone="yes"?>
<Relationships xmlns="http://schemas.openxmlformats.org/package/2006/relationships"><Relationship Id="rId3" Type="http://schemas.openxmlformats.org/officeDocument/2006/relationships/customXml" Target="../ink/ink380.xml"/><Relationship Id="rId2" Type="http://schemas.openxmlformats.org/officeDocument/2006/relationships/image" Target="../media/image227.png"/><Relationship Id="rId1" Type="http://schemas.openxmlformats.org/officeDocument/2006/relationships/slideLayout" Target="../slideLayouts/slideLayout5.xml"/><Relationship Id="rId6" Type="http://schemas.openxmlformats.org/officeDocument/2006/relationships/image" Target="../media/image2260.png"/><Relationship Id="rId5" Type="http://schemas.openxmlformats.org/officeDocument/2006/relationships/customXml" Target="../ink/ink381.xml"/><Relationship Id="rId4" Type="http://schemas.openxmlformats.org/officeDocument/2006/relationships/image" Target="../media/image2250.png"/></Relationships>
</file>

<file path=ppt/slides/_rels/slide171.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8" Type="http://schemas.openxmlformats.org/officeDocument/2006/relationships/customXml" Target="../ink/ink45.xml"/><Relationship Id="rId13" Type="http://schemas.openxmlformats.org/officeDocument/2006/relationships/image" Target="../media/image8.png"/><Relationship Id="rId18" Type="http://schemas.openxmlformats.org/officeDocument/2006/relationships/customXml" Target="../ink/ink50.xml"/><Relationship Id="rId26" Type="http://schemas.openxmlformats.org/officeDocument/2006/relationships/customXml" Target="../ink/ink54.xml"/><Relationship Id="rId3" Type="http://schemas.openxmlformats.org/officeDocument/2006/relationships/image" Target="../media/image3.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customXml" Target="../ink/ink47.xml"/><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customXml" Target="../ink/ink42.xml"/><Relationship Id="rId16" Type="http://schemas.openxmlformats.org/officeDocument/2006/relationships/customXml" Target="../ink/ink49.xml"/><Relationship Id="rId20" Type="http://schemas.openxmlformats.org/officeDocument/2006/relationships/customXml" Target="../ink/ink51.xml"/><Relationship Id="rId29"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customXml" Target="../ink/ink44.xml"/><Relationship Id="rId11" Type="http://schemas.openxmlformats.org/officeDocument/2006/relationships/image" Target="../media/image7.png"/><Relationship Id="rId24" Type="http://schemas.openxmlformats.org/officeDocument/2006/relationships/customXml" Target="../ink/ink53.xml"/><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customXml" Target="../ink/ink55.xml"/><Relationship Id="rId10" Type="http://schemas.openxmlformats.org/officeDocument/2006/relationships/customXml" Target="../ink/ink46.xml"/><Relationship Id="rId19" Type="http://schemas.openxmlformats.org/officeDocument/2006/relationships/image" Target="../media/image11.png"/><Relationship Id="rId31" Type="http://schemas.openxmlformats.org/officeDocument/2006/relationships/image" Target="../media/image17.png"/><Relationship Id="rId4" Type="http://schemas.openxmlformats.org/officeDocument/2006/relationships/customXml" Target="../ink/ink43.xml"/><Relationship Id="rId9" Type="http://schemas.openxmlformats.org/officeDocument/2006/relationships/image" Target="../media/image6.png"/><Relationship Id="rId14" Type="http://schemas.openxmlformats.org/officeDocument/2006/relationships/customXml" Target="../ink/ink48.xml"/><Relationship Id="rId22" Type="http://schemas.openxmlformats.org/officeDocument/2006/relationships/customXml" Target="../ink/ink52.xml"/><Relationship Id="rId27" Type="http://schemas.openxmlformats.org/officeDocument/2006/relationships/image" Target="../media/image15.png"/><Relationship Id="rId30" Type="http://schemas.openxmlformats.org/officeDocument/2006/relationships/customXml" Target="../ink/ink5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customXml" Target="../ink/ink59.xml"/><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customXml" Target="../ink/ink58.xml"/><Relationship Id="rId11" Type="http://schemas.openxmlformats.org/officeDocument/2006/relationships/image" Target="../media/image46.png"/><Relationship Id="rId5" Type="http://schemas.openxmlformats.org/officeDocument/2006/relationships/image" Target="../media/image43.png"/><Relationship Id="rId10" Type="http://schemas.openxmlformats.org/officeDocument/2006/relationships/customXml" Target="../ink/ink60.xml"/><Relationship Id="rId4" Type="http://schemas.openxmlformats.org/officeDocument/2006/relationships/customXml" Target="../ink/ink57.xml"/><Relationship Id="rId9" Type="http://schemas.openxmlformats.org/officeDocument/2006/relationships/image" Target="../media/image4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8" Type="http://schemas.openxmlformats.org/officeDocument/2006/relationships/customXml" Target="../ink/ink64.xml"/><Relationship Id="rId13" Type="http://schemas.openxmlformats.org/officeDocument/2006/relationships/image" Target="../media/image8.png"/><Relationship Id="rId18" Type="http://schemas.openxmlformats.org/officeDocument/2006/relationships/customXml" Target="../ink/ink69.xml"/><Relationship Id="rId26" Type="http://schemas.openxmlformats.org/officeDocument/2006/relationships/customXml" Target="../ink/ink73.xml"/><Relationship Id="rId3" Type="http://schemas.openxmlformats.org/officeDocument/2006/relationships/image" Target="../media/image3.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customXml" Target="../ink/ink66.xml"/><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customXml" Target="../ink/ink61.xml"/><Relationship Id="rId16" Type="http://schemas.openxmlformats.org/officeDocument/2006/relationships/customXml" Target="../ink/ink68.xml"/><Relationship Id="rId20" Type="http://schemas.openxmlformats.org/officeDocument/2006/relationships/customXml" Target="../ink/ink70.xml"/><Relationship Id="rId29"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customXml" Target="../ink/ink63.xml"/><Relationship Id="rId11" Type="http://schemas.openxmlformats.org/officeDocument/2006/relationships/image" Target="../media/image7.png"/><Relationship Id="rId24" Type="http://schemas.openxmlformats.org/officeDocument/2006/relationships/customXml" Target="../ink/ink72.xml"/><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customXml" Target="../ink/ink74.xml"/><Relationship Id="rId10" Type="http://schemas.openxmlformats.org/officeDocument/2006/relationships/customXml" Target="../ink/ink65.xml"/><Relationship Id="rId19" Type="http://schemas.openxmlformats.org/officeDocument/2006/relationships/image" Target="../media/image11.png"/><Relationship Id="rId31" Type="http://schemas.openxmlformats.org/officeDocument/2006/relationships/image" Target="../media/image17.png"/><Relationship Id="rId4" Type="http://schemas.openxmlformats.org/officeDocument/2006/relationships/customXml" Target="../ink/ink62.xml"/><Relationship Id="rId9" Type="http://schemas.openxmlformats.org/officeDocument/2006/relationships/image" Target="../media/image6.png"/><Relationship Id="rId14" Type="http://schemas.openxmlformats.org/officeDocument/2006/relationships/customXml" Target="../ink/ink67.xml"/><Relationship Id="rId22" Type="http://schemas.openxmlformats.org/officeDocument/2006/relationships/customXml" Target="../ink/ink71.xml"/><Relationship Id="rId27" Type="http://schemas.openxmlformats.org/officeDocument/2006/relationships/image" Target="../media/image15.png"/><Relationship Id="rId30" Type="http://schemas.openxmlformats.org/officeDocument/2006/relationships/customXml" Target="../ink/ink7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customXml" Target="../ink/ink76.xml"/><Relationship Id="rId7" Type="http://schemas.openxmlformats.org/officeDocument/2006/relationships/customXml" Target="../ink/ink78.xml"/><Relationship Id="rId12" Type="http://schemas.openxmlformats.org/officeDocument/2006/relationships/image" Target="../media/image45.png"/><Relationship Id="rId2" Type="http://schemas.openxmlformats.org/officeDocument/2006/relationships/image" Target="../media/image48.png"/><Relationship Id="rId1" Type="http://schemas.openxmlformats.org/officeDocument/2006/relationships/slideLayout" Target="../slideLayouts/slideLayout5.xml"/><Relationship Id="rId6" Type="http://schemas.openxmlformats.org/officeDocument/2006/relationships/image" Target="../media/image50.png"/><Relationship Id="rId11" Type="http://schemas.openxmlformats.org/officeDocument/2006/relationships/customXml" Target="../ink/ink80.xml"/><Relationship Id="rId5" Type="http://schemas.openxmlformats.org/officeDocument/2006/relationships/customXml" Target="../ink/ink77.xml"/><Relationship Id="rId10" Type="http://schemas.openxmlformats.org/officeDocument/2006/relationships/image" Target="../media/image52.png"/><Relationship Id="rId4" Type="http://schemas.openxmlformats.org/officeDocument/2006/relationships/image" Target="../media/image49.png"/><Relationship Id="rId9" Type="http://schemas.openxmlformats.org/officeDocument/2006/relationships/customXml" Target="../ink/ink79.xml"/></Relationships>
</file>

<file path=ppt/slides/_rels/slide33.xml.rels><?xml version="1.0" encoding="UTF-8" standalone="yes"?>
<Relationships xmlns="http://schemas.openxmlformats.org/package/2006/relationships"><Relationship Id="rId8" Type="http://schemas.openxmlformats.org/officeDocument/2006/relationships/customXml" Target="../ink/ink83.xml"/><Relationship Id="rId13" Type="http://schemas.openxmlformats.org/officeDocument/2006/relationships/image" Target="../media/image58.png"/><Relationship Id="rId3" Type="http://schemas.openxmlformats.org/officeDocument/2006/relationships/image" Target="../media/image45.png"/><Relationship Id="rId7" Type="http://schemas.openxmlformats.org/officeDocument/2006/relationships/image" Target="../media/image55.png"/><Relationship Id="rId12" Type="http://schemas.openxmlformats.org/officeDocument/2006/relationships/customXml" Target="../ink/ink85.xml"/><Relationship Id="rId2" Type="http://schemas.openxmlformats.org/officeDocument/2006/relationships/customXml" Target="../ink/ink81.xml"/><Relationship Id="rId1" Type="http://schemas.openxmlformats.org/officeDocument/2006/relationships/slideLayout" Target="../slideLayouts/slideLayout5.xml"/><Relationship Id="rId6" Type="http://schemas.openxmlformats.org/officeDocument/2006/relationships/customXml" Target="../ink/ink82.xml"/><Relationship Id="rId11" Type="http://schemas.openxmlformats.org/officeDocument/2006/relationships/image" Target="../media/image57.png"/><Relationship Id="rId5" Type="http://schemas.openxmlformats.org/officeDocument/2006/relationships/image" Target="../media/image54.png"/><Relationship Id="rId15" Type="http://schemas.openxmlformats.org/officeDocument/2006/relationships/image" Target="../media/image59.png"/><Relationship Id="rId10" Type="http://schemas.openxmlformats.org/officeDocument/2006/relationships/customXml" Target="../ink/ink84.xml"/><Relationship Id="rId4" Type="http://schemas.openxmlformats.org/officeDocument/2006/relationships/image" Target="../media/image53.png"/><Relationship Id="rId9" Type="http://schemas.openxmlformats.org/officeDocument/2006/relationships/image" Target="../media/image56.png"/><Relationship Id="rId14" Type="http://schemas.openxmlformats.org/officeDocument/2006/relationships/customXml" Target="../ink/ink86.xml"/></Relationships>
</file>

<file path=ppt/slides/_rels/slide3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45.png"/><Relationship Id="rId7" Type="http://schemas.openxmlformats.org/officeDocument/2006/relationships/customXml" Target="../ink/ink89.xml"/><Relationship Id="rId2" Type="http://schemas.openxmlformats.org/officeDocument/2006/relationships/customXml" Target="../ink/ink87.xml"/><Relationship Id="rId1" Type="http://schemas.openxmlformats.org/officeDocument/2006/relationships/slideLayout" Target="../slideLayouts/slideLayout5.xml"/><Relationship Id="rId6" Type="http://schemas.openxmlformats.org/officeDocument/2006/relationships/image" Target="../media/image61.png"/><Relationship Id="rId5" Type="http://schemas.openxmlformats.org/officeDocument/2006/relationships/customXml" Target="../ink/ink88.xml"/><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45.png"/><Relationship Id="rId7" Type="http://schemas.openxmlformats.org/officeDocument/2006/relationships/customXml" Target="../ink/ink92.xml"/><Relationship Id="rId2" Type="http://schemas.openxmlformats.org/officeDocument/2006/relationships/customXml" Target="../ink/ink90.xml"/><Relationship Id="rId1" Type="http://schemas.openxmlformats.org/officeDocument/2006/relationships/slideLayout" Target="../slideLayouts/slideLayout5.xml"/><Relationship Id="rId6" Type="http://schemas.openxmlformats.org/officeDocument/2006/relationships/image" Target="../media/image64.png"/><Relationship Id="rId5" Type="http://schemas.openxmlformats.org/officeDocument/2006/relationships/customXml" Target="../ink/ink91.xml"/><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45.png"/><Relationship Id="rId7" Type="http://schemas.openxmlformats.org/officeDocument/2006/relationships/customXml" Target="../ink/ink95.xml"/><Relationship Id="rId2" Type="http://schemas.openxmlformats.org/officeDocument/2006/relationships/customXml" Target="../ink/ink93.xml"/><Relationship Id="rId1" Type="http://schemas.openxmlformats.org/officeDocument/2006/relationships/slideLayout" Target="../slideLayouts/slideLayout5.xml"/><Relationship Id="rId6" Type="http://schemas.openxmlformats.org/officeDocument/2006/relationships/image" Target="../media/image66.png"/><Relationship Id="rId5" Type="http://schemas.openxmlformats.org/officeDocument/2006/relationships/customXml" Target="../ink/ink94.xml"/><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8" Type="http://schemas.openxmlformats.org/officeDocument/2006/relationships/customXml" Target="../ink/ink99.xml"/><Relationship Id="rId13" Type="http://schemas.openxmlformats.org/officeDocument/2006/relationships/image" Target="../media/image8.png"/><Relationship Id="rId18" Type="http://schemas.openxmlformats.org/officeDocument/2006/relationships/customXml" Target="../ink/ink104.xml"/><Relationship Id="rId26" Type="http://schemas.openxmlformats.org/officeDocument/2006/relationships/customXml" Target="../ink/ink108.xml"/><Relationship Id="rId3" Type="http://schemas.openxmlformats.org/officeDocument/2006/relationships/image" Target="../media/image3.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customXml" Target="../ink/ink101.xml"/><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customXml" Target="../ink/ink96.xml"/><Relationship Id="rId16" Type="http://schemas.openxmlformats.org/officeDocument/2006/relationships/customXml" Target="../ink/ink103.xml"/><Relationship Id="rId20" Type="http://schemas.openxmlformats.org/officeDocument/2006/relationships/customXml" Target="../ink/ink105.xml"/><Relationship Id="rId29"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customXml" Target="../ink/ink98.xml"/><Relationship Id="rId11" Type="http://schemas.openxmlformats.org/officeDocument/2006/relationships/image" Target="../media/image7.png"/><Relationship Id="rId24" Type="http://schemas.openxmlformats.org/officeDocument/2006/relationships/customXml" Target="../ink/ink107.xml"/><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customXml" Target="../ink/ink109.xml"/><Relationship Id="rId10" Type="http://schemas.openxmlformats.org/officeDocument/2006/relationships/customXml" Target="../ink/ink100.xml"/><Relationship Id="rId19" Type="http://schemas.openxmlformats.org/officeDocument/2006/relationships/image" Target="../media/image11.png"/><Relationship Id="rId31" Type="http://schemas.openxmlformats.org/officeDocument/2006/relationships/image" Target="../media/image17.png"/><Relationship Id="rId4" Type="http://schemas.openxmlformats.org/officeDocument/2006/relationships/customXml" Target="../ink/ink97.xml"/><Relationship Id="rId9" Type="http://schemas.openxmlformats.org/officeDocument/2006/relationships/image" Target="../media/image6.png"/><Relationship Id="rId14" Type="http://schemas.openxmlformats.org/officeDocument/2006/relationships/customXml" Target="../ink/ink102.xml"/><Relationship Id="rId22" Type="http://schemas.openxmlformats.org/officeDocument/2006/relationships/customXml" Target="../ink/ink106.xml"/><Relationship Id="rId27" Type="http://schemas.openxmlformats.org/officeDocument/2006/relationships/image" Target="../media/image15.png"/><Relationship Id="rId30" Type="http://schemas.openxmlformats.org/officeDocument/2006/relationships/customXml" Target="../ink/ink1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customXml" Target="../ink/ink111.xml"/><Relationship Id="rId1" Type="http://schemas.openxmlformats.org/officeDocument/2006/relationships/slideLayout" Target="../slideLayouts/slideLayout5.xml"/><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45.png"/><Relationship Id="rId7" Type="http://schemas.openxmlformats.org/officeDocument/2006/relationships/customXml" Target="../ink/ink114.xml"/><Relationship Id="rId2" Type="http://schemas.openxmlformats.org/officeDocument/2006/relationships/customXml" Target="../ink/ink112.xml"/><Relationship Id="rId1" Type="http://schemas.openxmlformats.org/officeDocument/2006/relationships/slideLayout" Target="../slideLayouts/slideLayout5.xml"/><Relationship Id="rId6" Type="http://schemas.openxmlformats.org/officeDocument/2006/relationships/image" Target="../media/image70.png"/><Relationship Id="rId5" Type="http://schemas.openxmlformats.org/officeDocument/2006/relationships/customXml" Target="../ink/ink113.xml"/><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customXml" Target="../ink/ink115.xml"/><Relationship Id="rId1" Type="http://schemas.openxmlformats.org/officeDocument/2006/relationships/slideLayout" Target="../slideLayouts/slideLayout5.xml"/><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customXml" Target="../ink/ink116.xml"/><Relationship Id="rId1" Type="http://schemas.openxmlformats.org/officeDocument/2006/relationships/slideLayout" Target="../slideLayouts/slideLayout5.xml"/><Relationship Id="rId4" Type="http://schemas.openxmlformats.org/officeDocument/2006/relationships/image" Target="../media/image74.png"/></Relationships>
</file>

<file path=ppt/slides/_rels/slide43.xml.rels><?xml version="1.0" encoding="UTF-8" standalone="yes"?>
<Relationships xmlns="http://schemas.openxmlformats.org/package/2006/relationships"><Relationship Id="rId8" Type="http://schemas.openxmlformats.org/officeDocument/2006/relationships/customXml" Target="../ink/ink119.xml"/><Relationship Id="rId3" Type="http://schemas.openxmlformats.org/officeDocument/2006/relationships/image" Target="../media/image45.png"/><Relationship Id="rId7" Type="http://schemas.openxmlformats.org/officeDocument/2006/relationships/image" Target="../media/image77.png"/><Relationship Id="rId12" Type="http://schemas.openxmlformats.org/officeDocument/2006/relationships/image" Target="../media/image79.png"/><Relationship Id="rId2" Type="http://schemas.openxmlformats.org/officeDocument/2006/relationships/customXml" Target="../ink/ink117.xml"/><Relationship Id="rId1" Type="http://schemas.openxmlformats.org/officeDocument/2006/relationships/slideLayout" Target="../slideLayouts/slideLayout5.xml"/><Relationship Id="rId6" Type="http://schemas.openxmlformats.org/officeDocument/2006/relationships/customXml" Target="../ink/ink118.xml"/><Relationship Id="rId11" Type="http://schemas.openxmlformats.org/officeDocument/2006/relationships/customXml" Target="../ink/ink121.xml"/><Relationship Id="rId5" Type="http://schemas.openxmlformats.org/officeDocument/2006/relationships/image" Target="../media/image76.png"/><Relationship Id="rId10" Type="http://schemas.openxmlformats.org/officeDocument/2006/relationships/customXml" Target="../ink/ink120.xml"/><Relationship Id="rId4" Type="http://schemas.openxmlformats.org/officeDocument/2006/relationships/image" Target="../media/image75.png"/><Relationship Id="rId9" Type="http://schemas.openxmlformats.org/officeDocument/2006/relationships/image" Target="../media/image78.png"/></Relationships>
</file>

<file path=ppt/slides/_rels/slide4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2.png"/><Relationship Id="rId7" Type="http://schemas.openxmlformats.org/officeDocument/2006/relationships/customXml" Target="../ink/ink124.xml"/><Relationship Id="rId2" Type="http://schemas.openxmlformats.org/officeDocument/2006/relationships/customXml" Target="../ink/ink122.xml"/><Relationship Id="rId1" Type="http://schemas.openxmlformats.org/officeDocument/2006/relationships/slideLayout" Target="../slideLayouts/slideLayout5.xml"/><Relationship Id="rId6" Type="http://schemas.openxmlformats.org/officeDocument/2006/relationships/image" Target="../media/image81.png"/><Relationship Id="rId5" Type="http://schemas.openxmlformats.org/officeDocument/2006/relationships/customXml" Target="../ink/ink123.xml"/><Relationship Id="rId4" Type="http://schemas.openxmlformats.org/officeDocument/2006/relationships/image" Target="../media/image80.png"/></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customXml" Target="../ink/ink125.xml"/><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customXml" Target="../ink/ink126.xml"/><Relationship Id="rId1" Type="http://schemas.openxmlformats.org/officeDocument/2006/relationships/slideLayout" Target="../slideLayouts/slideLayout5.xml"/><Relationship Id="rId4" Type="http://schemas.openxmlformats.org/officeDocument/2006/relationships/image" Target="../media/image84.png"/></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customXml" Target="../ink/ink127.xml"/><Relationship Id="rId1" Type="http://schemas.openxmlformats.org/officeDocument/2006/relationships/slideLayout" Target="../slideLayouts/slideLayout5.xml"/><Relationship Id="rId5" Type="http://schemas.openxmlformats.org/officeDocument/2006/relationships/image" Target="../media/image86.png"/><Relationship Id="rId4" Type="http://schemas.openxmlformats.org/officeDocument/2006/relationships/image" Target="../media/image85.png"/></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customXml" Target="../ink/ink12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customXml" Target="../ink/ink129.xml"/><Relationship Id="rId1" Type="http://schemas.openxmlformats.org/officeDocument/2006/relationships/slideLayout" Target="../slideLayouts/slideLayout5.xml"/><Relationship Id="rId4" Type="http://schemas.openxmlformats.org/officeDocument/2006/relationships/image" Target="../media/image8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8" Type="http://schemas.openxmlformats.org/officeDocument/2006/relationships/image" Target="../media/image830.png"/><Relationship Id="rId3" Type="http://schemas.openxmlformats.org/officeDocument/2006/relationships/image" Target="../media/image45.png"/><Relationship Id="rId7" Type="http://schemas.openxmlformats.org/officeDocument/2006/relationships/customXml" Target="../ink/ink132.xml"/><Relationship Id="rId2" Type="http://schemas.openxmlformats.org/officeDocument/2006/relationships/customXml" Target="../ink/ink130.xml"/><Relationship Id="rId1" Type="http://schemas.openxmlformats.org/officeDocument/2006/relationships/slideLayout" Target="../slideLayouts/slideLayout5.xml"/><Relationship Id="rId6" Type="http://schemas.openxmlformats.org/officeDocument/2006/relationships/image" Target="../media/image820.png"/><Relationship Id="rId5" Type="http://schemas.openxmlformats.org/officeDocument/2006/relationships/customXml" Target="../ink/ink131.xml"/><Relationship Id="rId4" Type="http://schemas.openxmlformats.org/officeDocument/2006/relationships/image" Target="../media/image88.png"/></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customXml" Target="../ink/ink133.xml"/><Relationship Id="rId1" Type="http://schemas.openxmlformats.org/officeDocument/2006/relationships/slideLayout" Target="../slideLayouts/slideLayout5.xml"/><Relationship Id="rId4" Type="http://schemas.openxmlformats.org/officeDocument/2006/relationships/image" Target="../media/image89.png"/></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customXml" Target="../ink/ink134.xml"/><Relationship Id="rId1" Type="http://schemas.openxmlformats.org/officeDocument/2006/relationships/slideLayout" Target="../slideLayouts/slideLayout5.xml"/><Relationship Id="rId4" Type="http://schemas.openxmlformats.org/officeDocument/2006/relationships/image" Target="../media/image9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customXml" Target="../ink/ink13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8" Type="http://schemas.openxmlformats.org/officeDocument/2006/relationships/image" Target="../media/image870.png"/><Relationship Id="rId3" Type="http://schemas.openxmlformats.org/officeDocument/2006/relationships/image" Target="../media/image45.png"/><Relationship Id="rId7" Type="http://schemas.openxmlformats.org/officeDocument/2006/relationships/customXml" Target="../ink/ink138.xml"/><Relationship Id="rId2" Type="http://schemas.openxmlformats.org/officeDocument/2006/relationships/customXml" Target="../ink/ink136.xml"/><Relationship Id="rId1" Type="http://schemas.openxmlformats.org/officeDocument/2006/relationships/slideLayout" Target="../slideLayouts/slideLayout5.xml"/><Relationship Id="rId6" Type="http://schemas.openxmlformats.org/officeDocument/2006/relationships/image" Target="../media/image860.png"/><Relationship Id="rId5" Type="http://schemas.openxmlformats.org/officeDocument/2006/relationships/customXml" Target="../ink/ink137.xml"/><Relationship Id="rId4" Type="http://schemas.openxmlformats.org/officeDocument/2006/relationships/image" Target="../media/image18.png"/></Relationships>
</file>

<file path=ppt/slides/_rels/slide61.xml.rels><?xml version="1.0" encoding="UTF-8" standalone="yes"?>
<Relationships xmlns="http://schemas.openxmlformats.org/package/2006/relationships"><Relationship Id="rId8" Type="http://schemas.openxmlformats.org/officeDocument/2006/relationships/image" Target="../media/image900.png"/><Relationship Id="rId3" Type="http://schemas.openxmlformats.org/officeDocument/2006/relationships/image" Target="../media/image45.png"/><Relationship Id="rId7" Type="http://schemas.openxmlformats.org/officeDocument/2006/relationships/customXml" Target="../ink/ink141.xml"/><Relationship Id="rId12" Type="http://schemas.openxmlformats.org/officeDocument/2006/relationships/image" Target="../media/image92.png"/><Relationship Id="rId2" Type="http://schemas.openxmlformats.org/officeDocument/2006/relationships/customXml" Target="../ink/ink139.xml"/><Relationship Id="rId1" Type="http://schemas.openxmlformats.org/officeDocument/2006/relationships/slideLayout" Target="../slideLayouts/slideLayout5.xml"/><Relationship Id="rId6" Type="http://schemas.openxmlformats.org/officeDocument/2006/relationships/image" Target="../media/image890.png"/><Relationship Id="rId11" Type="http://schemas.openxmlformats.org/officeDocument/2006/relationships/customXml" Target="../ink/ink143.xml"/><Relationship Id="rId5" Type="http://schemas.openxmlformats.org/officeDocument/2006/relationships/customXml" Target="../ink/ink140.xml"/><Relationship Id="rId10" Type="http://schemas.openxmlformats.org/officeDocument/2006/relationships/image" Target="../media/image910.png"/><Relationship Id="rId4" Type="http://schemas.openxmlformats.org/officeDocument/2006/relationships/image" Target="../media/image91.png"/><Relationship Id="rId9" Type="http://schemas.openxmlformats.org/officeDocument/2006/relationships/customXml" Target="../ink/ink142.xml"/></Relationships>
</file>

<file path=ppt/slides/_rels/slide62.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45.png"/><Relationship Id="rId7" Type="http://schemas.openxmlformats.org/officeDocument/2006/relationships/customXml" Target="../ink/ink146.xml"/><Relationship Id="rId2" Type="http://schemas.openxmlformats.org/officeDocument/2006/relationships/customXml" Target="../ink/ink144.xml"/><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customXml" Target="../ink/ink145.xml"/><Relationship Id="rId4" Type="http://schemas.openxmlformats.org/officeDocument/2006/relationships/image" Target="../media/image93.png"/></Relationships>
</file>

<file path=ppt/slides/_rels/slide6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customXml" Target="../ink/ink147.xml"/><Relationship Id="rId1" Type="http://schemas.openxmlformats.org/officeDocument/2006/relationships/slideLayout" Target="../slideLayouts/slideLayout5.xml"/><Relationship Id="rId4" Type="http://schemas.openxmlformats.org/officeDocument/2006/relationships/image" Target="../media/image96.png"/></Relationships>
</file>

<file path=ppt/slides/_rels/slide64.xml.rels><?xml version="1.0" encoding="UTF-8" standalone="yes"?>
<Relationships xmlns="http://schemas.openxmlformats.org/package/2006/relationships"><Relationship Id="rId8" Type="http://schemas.openxmlformats.org/officeDocument/2006/relationships/customXml" Target="../ink/ink151.xml"/><Relationship Id="rId13" Type="http://schemas.openxmlformats.org/officeDocument/2006/relationships/image" Target="../media/image8.png"/><Relationship Id="rId18" Type="http://schemas.openxmlformats.org/officeDocument/2006/relationships/customXml" Target="../ink/ink156.xml"/><Relationship Id="rId26" Type="http://schemas.openxmlformats.org/officeDocument/2006/relationships/customXml" Target="../ink/ink160.xml"/><Relationship Id="rId3" Type="http://schemas.openxmlformats.org/officeDocument/2006/relationships/image" Target="../media/image3.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customXml" Target="../ink/ink153.xml"/><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customXml" Target="../ink/ink148.xml"/><Relationship Id="rId16" Type="http://schemas.openxmlformats.org/officeDocument/2006/relationships/customXml" Target="../ink/ink155.xml"/><Relationship Id="rId20" Type="http://schemas.openxmlformats.org/officeDocument/2006/relationships/customXml" Target="../ink/ink157.xml"/><Relationship Id="rId29"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customXml" Target="../ink/ink150.xml"/><Relationship Id="rId11" Type="http://schemas.openxmlformats.org/officeDocument/2006/relationships/image" Target="../media/image7.png"/><Relationship Id="rId24" Type="http://schemas.openxmlformats.org/officeDocument/2006/relationships/customXml" Target="../ink/ink159.xml"/><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customXml" Target="../ink/ink161.xml"/><Relationship Id="rId10" Type="http://schemas.openxmlformats.org/officeDocument/2006/relationships/customXml" Target="../ink/ink152.xml"/><Relationship Id="rId19" Type="http://schemas.openxmlformats.org/officeDocument/2006/relationships/image" Target="../media/image11.png"/><Relationship Id="rId31" Type="http://schemas.openxmlformats.org/officeDocument/2006/relationships/image" Target="../media/image17.png"/><Relationship Id="rId4" Type="http://schemas.openxmlformats.org/officeDocument/2006/relationships/customXml" Target="../ink/ink149.xml"/><Relationship Id="rId9" Type="http://schemas.openxmlformats.org/officeDocument/2006/relationships/image" Target="../media/image6.png"/><Relationship Id="rId14" Type="http://schemas.openxmlformats.org/officeDocument/2006/relationships/customXml" Target="../ink/ink154.xml"/><Relationship Id="rId22" Type="http://schemas.openxmlformats.org/officeDocument/2006/relationships/customXml" Target="../ink/ink158.xml"/><Relationship Id="rId27" Type="http://schemas.openxmlformats.org/officeDocument/2006/relationships/image" Target="../media/image15.png"/><Relationship Id="rId30" Type="http://schemas.openxmlformats.org/officeDocument/2006/relationships/customXml" Target="../ink/ink16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customXml" Target="../ink/ink163.xml"/><Relationship Id="rId2" Type="http://schemas.openxmlformats.org/officeDocument/2006/relationships/image" Target="../media/image97.png"/><Relationship Id="rId1" Type="http://schemas.openxmlformats.org/officeDocument/2006/relationships/slideLayout" Target="../slideLayouts/slideLayout5.xml"/><Relationship Id="rId6" Type="http://schemas.openxmlformats.org/officeDocument/2006/relationships/image" Target="../media/image98.png"/><Relationship Id="rId5" Type="http://schemas.openxmlformats.org/officeDocument/2006/relationships/customXml" Target="../ink/ink164.xml"/><Relationship Id="rId4" Type="http://schemas.openxmlformats.org/officeDocument/2006/relationships/image" Target="../media/image970.png"/></Relationships>
</file>

<file path=ppt/slides/_rels/slide7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customXml" Target="../ink/ink165.xml"/><Relationship Id="rId1" Type="http://schemas.openxmlformats.org/officeDocument/2006/relationships/slideLayout" Target="../slideLayouts/slideLayout5.xml"/><Relationship Id="rId4" Type="http://schemas.openxmlformats.org/officeDocument/2006/relationships/image" Target="../media/image99.png"/></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customXml" Target="../ink/ink166.xml"/><Relationship Id="rId1" Type="http://schemas.openxmlformats.org/officeDocument/2006/relationships/slideLayout" Target="../slideLayouts/slideLayout5.xml"/><Relationship Id="rId4" Type="http://schemas.openxmlformats.org/officeDocument/2006/relationships/image" Target="../media/image100.png"/></Relationships>
</file>

<file path=ppt/slides/_rels/slide7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customXml" Target="../ink/ink167.xml"/><Relationship Id="rId2" Type="http://schemas.openxmlformats.org/officeDocument/2006/relationships/image" Target="../media/image104.png"/><Relationship Id="rId1" Type="http://schemas.openxmlformats.org/officeDocument/2006/relationships/slideLayout" Target="../slideLayouts/slideLayout5.xml"/><Relationship Id="rId6" Type="http://schemas.openxmlformats.org/officeDocument/2006/relationships/image" Target="../media/image106.png"/><Relationship Id="rId5" Type="http://schemas.openxmlformats.org/officeDocument/2006/relationships/customXml" Target="../ink/ink168.xml"/><Relationship Id="rId4" Type="http://schemas.openxmlformats.org/officeDocument/2006/relationships/image" Target="../media/image105.png"/></Relationships>
</file>

<file path=ppt/slides/_rels/slide7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8" Type="http://schemas.openxmlformats.org/officeDocument/2006/relationships/customXml" Target="../ink/ink172.xml"/><Relationship Id="rId13" Type="http://schemas.openxmlformats.org/officeDocument/2006/relationships/image" Target="../media/image8.png"/><Relationship Id="rId18" Type="http://schemas.openxmlformats.org/officeDocument/2006/relationships/customXml" Target="../ink/ink177.xml"/><Relationship Id="rId26" Type="http://schemas.openxmlformats.org/officeDocument/2006/relationships/customXml" Target="../ink/ink181.xml"/><Relationship Id="rId3" Type="http://schemas.openxmlformats.org/officeDocument/2006/relationships/image" Target="../media/image3.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customXml" Target="../ink/ink174.xml"/><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customXml" Target="../ink/ink169.xml"/><Relationship Id="rId16" Type="http://schemas.openxmlformats.org/officeDocument/2006/relationships/customXml" Target="../ink/ink176.xml"/><Relationship Id="rId20" Type="http://schemas.openxmlformats.org/officeDocument/2006/relationships/customXml" Target="../ink/ink178.xml"/><Relationship Id="rId29"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customXml" Target="../ink/ink171.xml"/><Relationship Id="rId11" Type="http://schemas.openxmlformats.org/officeDocument/2006/relationships/image" Target="../media/image7.png"/><Relationship Id="rId24" Type="http://schemas.openxmlformats.org/officeDocument/2006/relationships/customXml" Target="../ink/ink180.xml"/><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customXml" Target="../ink/ink182.xml"/><Relationship Id="rId10" Type="http://schemas.openxmlformats.org/officeDocument/2006/relationships/customXml" Target="../ink/ink173.xml"/><Relationship Id="rId19" Type="http://schemas.openxmlformats.org/officeDocument/2006/relationships/image" Target="../media/image11.png"/><Relationship Id="rId31" Type="http://schemas.openxmlformats.org/officeDocument/2006/relationships/image" Target="../media/image17.png"/><Relationship Id="rId4" Type="http://schemas.openxmlformats.org/officeDocument/2006/relationships/customXml" Target="../ink/ink170.xml"/><Relationship Id="rId9" Type="http://schemas.openxmlformats.org/officeDocument/2006/relationships/image" Target="../media/image6.png"/><Relationship Id="rId14" Type="http://schemas.openxmlformats.org/officeDocument/2006/relationships/customXml" Target="../ink/ink175.xml"/><Relationship Id="rId22" Type="http://schemas.openxmlformats.org/officeDocument/2006/relationships/customXml" Target="../ink/ink179.xml"/><Relationship Id="rId27" Type="http://schemas.openxmlformats.org/officeDocument/2006/relationships/image" Target="../media/image15.png"/><Relationship Id="rId30" Type="http://schemas.openxmlformats.org/officeDocument/2006/relationships/customXml" Target="../ink/ink183.xml"/></Relationships>
</file>

<file path=ppt/slides/_rels/slide8.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8.png"/><Relationship Id="rId18" Type="http://schemas.openxmlformats.org/officeDocument/2006/relationships/customXml" Target="../ink/ink9.xml"/><Relationship Id="rId26" Type="http://schemas.openxmlformats.org/officeDocument/2006/relationships/customXml" Target="../ink/ink13.xml"/><Relationship Id="rId3" Type="http://schemas.openxmlformats.org/officeDocument/2006/relationships/image" Target="../media/image3.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customXml" Target="../ink/ink6.xml"/><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29"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customXml" Target="../ink/ink3.xml"/><Relationship Id="rId11" Type="http://schemas.openxmlformats.org/officeDocument/2006/relationships/image" Target="../media/image7.png"/><Relationship Id="rId24" Type="http://schemas.openxmlformats.org/officeDocument/2006/relationships/customXml" Target="../ink/ink12.xml"/><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customXml" Target="../ink/ink14.xml"/><Relationship Id="rId10" Type="http://schemas.openxmlformats.org/officeDocument/2006/relationships/customXml" Target="../ink/ink5.xml"/><Relationship Id="rId19" Type="http://schemas.openxmlformats.org/officeDocument/2006/relationships/image" Target="../media/image11.png"/><Relationship Id="rId31" Type="http://schemas.openxmlformats.org/officeDocument/2006/relationships/image" Target="../media/image17.png"/><Relationship Id="rId4" Type="http://schemas.openxmlformats.org/officeDocument/2006/relationships/customXml" Target="../ink/ink2.xml"/><Relationship Id="rId9" Type="http://schemas.openxmlformats.org/officeDocument/2006/relationships/image" Target="../media/image6.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15.png"/><Relationship Id="rId30" Type="http://schemas.openxmlformats.org/officeDocument/2006/relationships/customXml" Target="../ink/ink1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customXml" Target="../ink/ink184.xml"/><Relationship Id="rId2" Type="http://schemas.openxmlformats.org/officeDocument/2006/relationships/image" Target="../media/image112.png"/><Relationship Id="rId1" Type="http://schemas.openxmlformats.org/officeDocument/2006/relationships/slideLayout" Target="../slideLayouts/slideLayout5.xml"/><Relationship Id="rId6" Type="http://schemas.openxmlformats.org/officeDocument/2006/relationships/image" Target="../media/image114.png"/><Relationship Id="rId5" Type="http://schemas.openxmlformats.org/officeDocument/2006/relationships/customXml" Target="../ink/ink185.xml"/><Relationship Id="rId4" Type="http://schemas.openxmlformats.org/officeDocument/2006/relationships/image" Target="../media/image113.png"/></Relationships>
</file>

<file path=ppt/slides/_rels/slide8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customXml" Target="../ink/ink186.xml"/><Relationship Id="rId2" Type="http://schemas.openxmlformats.org/officeDocument/2006/relationships/image" Target="../media/image116.png"/><Relationship Id="rId1" Type="http://schemas.openxmlformats.org/officeDocument/2006/relationships/slideLayout" Target="../slideLayouts/slideLayout5.xml"/><Relationship Id="rId6" Type="http://schemas.openxmlformats.org/officeDocument/2006/relationships/image" Target="../media/image118.png"/><Relationship Id="rId5" Type="http://schemas.openxmlformats.org/officeDocument/2006/relationships/customXml" Target="../ink/ink187.xml"/><Relationship Id="rId4" Type="http://schemas.openxmlformats.org/officeDocument/2006/relationships/image" Target="../media/image117.png"/></Relationships>
</file>

<file path=ppt/slides/_rels/slide8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customXml" Target="../ink/ink191.xml"/><Relationship Id="rId13" Type="http://schemas.openxmlformats.org/officeDocument/2006/relationships/image" Target="../media/image8.png"/><Relationship Id="rId18" Type="http://schemas.openxmlformats.org/officeDocument/2006/relationships/customXml" Target="../ink/ink196.xml"/><Relationship Id="rId26" Type="http://schemas.openxmlformats.org/officeDocument/2006/relationships/customXml" Target="../ink/ink200.xml"/><Relationship Id="rId3" Type="http://schemas.openxmlformats.org/officeDocument/2006/relationships/image" Target="../media/image3.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customXml" Target="../ink/ink193.xml"/><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customXml" Target="../ink/ink188.xml"/><Relationship Id="rId16" Type="http://schemas.openxmlformats.org/officeDocument/2006/relationships/customXml" Target="../ink/ink195.xml"/><Relationship Id="rId20" Type="http://schemas.openxmlformats.org/officeDocument/2006/relationships/customXml" Target="../ink/ink197.xml"/><Relationship Id="rId29"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customXml" Target="../ink/ink190.xml"/><Relationship Id="rId11" Type="http://schemas.openxmlformats.org/officeDocument/2006/relationships/image" Target="../media/image7.png"/><Relationship Id="rId24" Type="http://schemas.openxmlformats.org/officeDocument/2006/relationships/customXml" Target="../ink/ink199.xml"/><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customXml" Target="../ink/ink201.xml"/><Relationship Id="rId10" Type="http://schemas.openxmlformats.org/officeDocument/2006/relationships/customXml" Target="../ink/ink192.xml"/><Relationship Id="rId19" Type="http://schemas.openxmlformats.org/officeDocument/2006/relationships/image" Target="../media/image11.png"/><Relationship Id="rId31" Type="http://schemas.openxmlformats.org/officeDocument/2006/relationships/image" Target="../media/image17.png"/><Relationship Id="rId4" Type="http://schemas.openxmlformats.org/officeDocument/2006/relationships/customXml" Target="../ink/ink189.xml"/><Relationship Id="rId9" Type="http://schemas.openxmlformats.org/officeDocument/2006/relationships/image" Target="../media/image6.png"/><Relationship Id="rId14" Type="http://schemas.openxmlformats.org/officeDocument/2006/relationships/customXml" Target="../ink/ink194.xml"/><Relationship Id="rId22" Type="http://schemas.openxmlformats.org/officeDocument/2006/relationships/customXml" Target="../ink/ink198.xml"/><Relationship Id="rId27" Type="http://schemas.openxmlformats.org/officeDocument/2006/relationships/image" Target="../media/image15.png"/><Relationship Id="rId30" Type="http://schemas.openxmlformats.org/officeDocument/2006/relationships/customXml" Target="../ink/ink20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customXml" Target="../ink/ink203.xml"/><Relationship Id="rId2" Type="http://schemas.openxmlformats.org/officeDocument/2006/relationships/image" Target="../media/image120.png"/><Relationship Id="rId1" Type="http://schemas.openxmlformats.org/officeDocument/2006/relationships/slideLayout" Target="../slideLayouts/slideLayout5.xml"/><Relationship Id="rId6" Type="http://schemas.openxmlformats.org/officeDocument/2006/relationships/image" Target="../media/image122.png"/><Relationship Id="rId5" Type="http://schemas.openxmlformats.org/officeDocument/2006/relationships/customXml" Target="../ink/ink204.xml"/><Relationship Id="rId4" Type="http://schemas.openxmlformats.org/officeDocument/2006/relationships/image" Target="../media/image121.png"/></Relationships>
</file>

<file path=ppt/slides/_rels/slide93.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customXml" Target="../ink/ink205.xml"/><Relationship Id="rId7" Type="http://schemas.openxmlformats.org/officeDocument/2006/relationships/customXml" Target="../ink/ink207.xml"/><Relationship Id="rId12" Type="http://schemas.openxmlformats.org/officeDocument/2006/relationships/image" Target="../media/image127.png"/><Relationship Id="rId2" Type="http://schemas.openxmlformats.org/officeDocument/2006/relationships/image" Target="../media/image123.png"/><Relationship Id="rId1" Type="http://schemas.openxmlformats.org/officeDocument/2006/relationships/slideLayout" Target="../slideLayouts/slideLayout5.xml"/><Relationship Id="rId6" Type="http://schemas.openxmlformats.org/officeDocument/2006/relationships/image" Target="../media/image124.png"/><Relationship Id="rId11" Type="http://schemas.openxmlformats.org/officeDocument/2006/relationships/customXml" Target="../ink/ink209.xml"/><Relationship Id="rId5" Type="http://schemas.openxmlformats.org/officeDocument/2006/relationships/customXml" Target="../ink/ink206.xml"/><Relationship Id="rId10" Type="http://schemas.openxmlformats.org/officeDocument/2006/relationships/image" Target="../media/image126.png"/><Relationship Id="rId4" Type="http://schemas.openxmlformats.org/officeDocument/2006/relationships/image" Target="../media/image45.png"/><Relationship Id="rId9" Type="http://schemas.openxmlformats.org/officeDocument/2006/relationships/customXml" Target="../ink/ink208.xml"/></Relationships>
</file>

<file path=ppt/slides/_rels/slide94.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customXml" Target="../ink/ink210.xml"/><Relationship Id="rId7" Type="http://schemas.openxmlformats.org/officeDocument/2006/relationships/customXml" Target="../ink/ink212.xml"/><Relationship Id="rId2" Type="http://schemas.openxmlformats.org/officeDocument/2006/relationships/image" Target="../media/image128.png"/><Relationship Id="rId1" Type="http://schemas.openxmlformats.org/officeDocument/2006/relationships/slideLayout" Target="../slideLayouts/slideLayout5.xml"/><Relationship Id="rId6" Type="http://schemas.openxmlformats.org/officeDocument/2006/relationships/image" Target="../media/image130.png"/><Relationship Id="rId5" Type="http://schemas.openxmlformats.org/officeDocument/2006/relationships/customXml" Target="../ink/ink211.xml"/><Relationship Id="rId10" Type="http://schemas.openxmlformats.org/officeDocument/2006/relationships/image" Target="../media/image132.png"/><Relationship Id="rId4" Type="http://schemas.openxmlformats.org/officeDocument/2006/relationships/image" Target="../media/image129.png"/><Relationship Id="rId9" Type="http://schemas.openxmlformats.org/officeDocument/2006/relationships/customXml" Target="../ink/ink213.xml"/></Relationships>
</file>

<file path=ppt/slides/_rels/slide9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8" Type="http://schemas.openxmlformats.org/officeDocument/2006/relationships/customXml" Target="../ink/ink217.xml"/><Relationship Id="rId13" Type="http://schemas.openxmlformats.org/officeDocument/2006/relationships/image" Target="../media/image8.png"/><Relationship Id="rId18" Type="http://schemas.openxmlformats.org/officeDocument/2006/relationships/customXml" Target="../ink/ink222.xml"/><Relationship Id="rId26" Type="http://schemas.openxmlformats.org/officeDocument/2006/relationships/customXml" Target="../ink/ink226.xml"/><Relationship Id="rId3" Type="http://schemas.openxmlformats.org/officeDocument/2006/relationships/image" Target="../media/image3.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customXml" Target="../ink/ink219.xml"/><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customXml" Target="../ink/ink214.xml"/><Relationship Id="rId16" Type="http://schemas.openxmlformats.org/officeDocument/2006/relationships/customXml" Target="../ink/ink221.xml"/><Relationship Id="rId20" Type="http://schemas.openxmlformats.org/officeDocument/2006/relationships/customXml" Target="../ink/ink223.xml"/><Relationship Id="rId29"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customXml" Target="../ink/ink216.xml"/><Relationship Id="rId11" Type="http://schemas.openxmlformats.org/officeDocument/2006/relationships/image" Target="../media/image7.png"/><Relationship Id="rId24" Type="http://schemas.openxmlformats.org/officeDocument/2006/relationships/customXml" Target="../ink/ink225.xml"/><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customXml" Target="../ink/ink227.xml"/><Relationship Id="rId10" Type="http://schemas.openxmlformats.org/officeDocument/2006/relationships/customXml" Target="../ink/ink218.xml"/><Relationship Id="rId19" Type="http://schemas.openxmlformats.org/officeDocument/2006/relationships/image" Target="../media/image11.png"/><Relationship Id="rId31" Type="http://schemas.openxmlformats.org/officeDocument/2006/relationships/image" Target="../media/image17.png"/><Relationship Id="rId4" Type="http://schemas.openxmlformats.org/officeDocument/2006/relationships/customXml" Target="../ink/ink215.xml"/><Relationship Id="rId9" Type="http://schemas.openxmlformats.org/officeDocument/2006/relationships/image" Target="../media/image6.png"/><Relationship Id="rId14" Type="http://schemas.openxmlformats.org/officeDocument/2006/relationships/customXml" Target="../ink/ink220.xml"/><Relationship Id="rId22" Type="http://schemas.openxmlformats.org/officeDocument/2006/relationships/customXml" Target="../ink/ink224.xml"/><Relationship Id="rId27" Type="http://schemas.openxmlformats.org/officeDocument/2006/relationships/image" Target="../media/image15.png"/><Relationship Id="rId30" Type="http://schemas.openxmlformats.org/officeDocument/2006/relationships/customXml" Target="../ink/ink22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customXml" Target="../ink/ink229.xml"/><Relationship Id="rId7" Type="http://schemas.openxmlformats.org/officeDocument/2006/relationships/customXml" Target="../ink/ink231.xml"/><Relationship Id="rId2" Type="http://schemas.openxmlformats.org/officeDocument/2006/relationships/image" Target="../media/image135.png"/><Relationship Id="rId1" Type="http://schemas.openxmlformats.org/officeDocument/2006/relationships/slideLayout" Target="../slideLayouts/slideLayout5.xml"/><Relationship Id="rId6" Type="http://schemas.openxmlformats.org/officeDocument/2006/relationships/image" Target="../media/image137.png"/><Relationship Id="rId5" Type="http://schemas.openxmlformats.org/officeDocument/2006/relationships/customXml" Target="../ink/ink230.xml"/><Relationship Id="rId10" Type="http://schemas.openxmlformats.org/officeDocument/2006/relationships/image" Target="../media/image139.png"/><Relationship Id="rId4" Type="http://schemas.openxmlformats.org/officeDocument/2006/relationships/image" Target="../media/image136.png"/><Relationship Id="rId9" Type="http://schemas.openxmlformats.org/officeDocument/2006/relationships/customXml" Target="../ink/ink2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B44C22-268F-3DFD-8BCD-CF94987F5E57}"/>
              </a:ext>
            </a:extLst>
          </p:cNvPr>
          <p:cNvSpPr>
            <a:spLocks noGrp="1"/>
          </p:cNvSpPr>
          <p:nvPr>
            <p:ph type="body" sz="quarter" idx="13"/>
          </p:nvPr>
        </p:nvSpPr>
        <p:spPr>
          <a:xfrm>
            <a:off x="1350321" y="3652167"/>
            <a:ext cx="9488181" cy="669674"/>
          </a:xfrm>
        </p:spPr>
        <p:txBody>
          <a:bodyPr vert="horz" lIns="0" tIns="0" rIns="0" bIns="0" rtlCol="0" anchor="t">
            <a:noAutofit/>
          </a:bodyPr>
          <a:lstStyle/>
          <a:p>
            <a:r>
              <a:rPr lang="en-US">
                <a:latin typeface="CiscoSansTT Light"/>
                <a:ea typeface="ＭＳ Ｐゴシック"/>
                <a:cs typeface="CiscoSansTT Light"/>
              </a:rPr>
              <a:t>Retrieval Augmented Generation</a:t>
            </a:r>
          </a:p>
          <a:p>
            <a:endParaRPr lang="en-US" u="sng"/>
          </a:p>
        </p:txBody>
      </p:sp>
      <p:sp>
        <p:nvSpPr>
          <p:cNvPr id="3" name="Text Placeholder 2">
            <a:extLst>
              <a:ext uri="{FF2B5EF4-FFF2-40B4-BE49-F238E27FC236}">
                <a16:creationId xmlns:a16="http://schemas.microsoft.com/office/drawing/2014/main" id="{2BC73E90-4298-1A71-F51E-B5ABF6CF1531}"/>
              </a:ext>
            </a:extLst>
          </p:cNvPr>
          <p:cNvSpPr>
            <a:spLocks noGrp="1"/>
          </p:cNvSpPr>
          <p:nvPr>
            <p:ph type="body" sz="quarter" idx="14"/>
          </p:nvPr>
        </p:nvSpPr>
        <p:spPr>
          <a:xfrm>
            <a:off x="1400593" y="2865980"/>
            <a:ext cx="9488181" cy="669674"/>
          </a:xfrm>
        </p:spPr>
        <p:txBody>
          <a:bodyPr vert="horz" lIns="0" tIns="0" rIns="0" bIns="0" rtlCol="0" anchor="t">
            <a:noAutofit/>
          </a:bodyPr>
          <a:lstStyle/>
          <a:p>
            <a:r>
              <a:rPr lang="en-US">
                <a:latin typeface="CiscoSansTT Light"/>
                <a:ea typeface="ＭＳ Ｐゴシック"/>
                <a:cs typeface="CiscoSansTT Light"/>
              </a:rPr>
              <a:t>Apply AI: RAG</a:t>
            </a:r>
          </a:p>
        </p:txBody>
      </p:sp>
    </p:spTree>
    <p:extLst>
      <p:ext uri="{BB962C8B-B14F-4D97-AF65-F5344CB8AC3E}">
        <p14:creationId xmlns:p14="http://schemas.microsoft.com/office/powerpoint/2010/main" val="942962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E30C43-5120-DDE9-0197-DB5CD43423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64A1D0-36C1-2EF6-974A-50035F31CEB5}"/>
              </a:ext>
            </a:extLst>
          </p:cNvPr>
          <p:cNvSpPr>
            <a:spLocks noGrp="1"/>
          </p:cNvSpPr>
          <p:nvPr>
            <p:ph type="title"/>
          </p:nvPr>
        </p:nvSpPr>
        <p:spPr>
          <a:xfrm>
            <a:off x="609440" y="199600"/>
            <a:ext cx="10969943" cy="685800"/>
          </a:xfrm>
        </p:spPr>
        <p:txBody>
          <a:bodyPr/>
          <a:lstStyle/>
          <a:p>
            <a:r>
              <a:rPr lang="en-US" sz="3550"/>
              <a:t>LLM Studio </a:t>
            </a:r>
            <a:r>
              <a:rPr lang="en-US" sz="3550" err="1"/>
              <a:t>Instalation</a:t>
            </a:r>
            <a:endParaRPr lang="es-ES" err="1"/>
          </a:p>
        </p:txBody>
      </p:sp>
      <p:sp>
        <p:nvSpPr>
          <p:cNvPr id="24" name="TextBox 4">
            <a:extLst>
              <a:ext uri="{FF2B5EF4-FFF2-40B4-BE49-F238E27FC236}">
                <a16:creationId xmlns:a16="http://schemas.microsoft.com/office/drawing/2014/main" id="{C73E0300-F500-4576-BCD6-9B728E8FD190}"/>
              </a:ext>
            </a:extLst>
          </p:cNvPr>
          <p:cNvSpPr txBox="1"/>
          <p:nvPr/>
        </p:nvSpPr>
        <p:spPr>
          <a:xfrm>
            <a:off x="266576" y="1446788"/>
            <a:ext cx="9743399" cy="923330"/>
          </a:xfrm>
          <a:prstGeom prst="rect">
            <a:avLst/>
          </a:prstGeom>
          <a:noFill/>
        </p:spPr>
        <p:txBody>
          <a:bodyPr wrap="square" lIns="91440" tIns="45720" rIns="91440" bIns="45720" rtlCol="0" anchor="t">
            <a:spAutoFit/>
          </a:bodyPr>
          <a:lstStyle/>
          <a:p>
            <a:r>
              <a:rPr lang="es-CO">
                <a:latin typeface="+mn-lt"/>
                <a:ea typeface="ＭＳ Ｐゴシック"/>
              </a:rPr>
              <a:t>Windows Tutorial -&gt; </a:t>
            </a:r>
            <a:r>
              <a:rPr lang="es-CO">
                <a:latin typeface="Arial"/>
                <a:ea typeface="ＭＳ Ｐゴシック"/>
                <a:cs typeface="Arial"/>
                <a:hlinkClick r:id="rId3"/>
              </a:rPr>
              <a:t>https://www.youtube.com/watch?v=ygUEbCpOOLg</a:t>
            </a:r>
            <a:br>
              <a:rPr lang="es-CO">
                <a:latin typeface="Arial"/>
                <a:ea typeface="ＭＳ Ｐゴシック"/>
                <a:cs typeface="Arial"/>
              </a:rPr>
            </a:br>
            <a:r>
              <a:rPr lang="es-CO">
                <a:latin typeface="Arial"/>
                <a:ea typeface="ＭＳ Ｐゴシック"/>
                <a:cs typeface="Arial"/>
              </a:rPr>
              <a:t>Linux Tutorial -&gt; </a:t>
            </a:r>
            <a:r>
              <a:rPr lang="es-CO">
                <a:latin typeface="Arial"/>
                <a:ea typeface="ＭＳ Ｐゴシック"/>
                <a:cs typeface="Arial"/>
                <a:hlinkClick r:id="rId4"/>
              </a:rPr>
              <a:t>https://www.youtube.com/watch?v=Bhzpph-OgXU</a:t>
            </a:r>
            <a:endParaRPr lang="es-CO">
              <a:latin typeface="Arial"/>
              <a:ea typeface="ＭＳ Ｐゴシック"/>
              <a:cs typeface="Arial"/>
            </a:endParaRPr>
          </a:p>
          <a:p>
            <a:r>
              <a:rPr lang="es-CO">
                <a:latin typeface="Arial"/>
                <a:ea typeface="ＭＳ Ｐゴシック"/>
                <a:cs typeface="Arial"/>
              </a:rPr>
              <a:t>MacOS Tutorial -&gt; </a:t>
            </a:r>
            <a:r>
              <a:rPr lang="es-CO">
                <a:latin typeface="Arial"/>
                <a:ea typeface="ＭＳ Ｐゴシック"/>
                <a:cs typeface="Arial"/>
                <a:hlinkClick r:id="rId5"/>
              </a:rPr>
              <a:t>https://www.youtube.com/watch?v=FfsmlWnpq0E</a:t>
            </a:r>
            <a:endParaRPr lang="es-CO">
              <a:cs typeface="Arial"/>
            </a:endParaRPr>
          </a:p>
        </p:txBody>
      </p:sp>
    </p:spTree>
    <p:extLst>
      <p:ext uri="{BB962C8B-B14F-4D97-AF65-F5344CB8AC3E}">
        <p14:creationId xmlns:p14="http://schemas.microsoft.com/office/powerpoint/2010/main" val="2762160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3B283-0C5D-359D-ADFA-B050255D95C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0F5465E-7085-929A-B894-F3E0D6C753BA}"/>
              </a:ext>
            </a:extLst>
          </p:cNvPr>
          <p:cNvSpPr>
            <a:spLocks noGrp="1"/>
          </p:cNvSpPr>
          <p:nvPr>
            <p:ph type="title"/>
          </p:nvPr>
        </p:nvSpPr>
        <p:spPr/>
        <p:txBody>
          <a:bodyPr/>
          <a:lstStyle/>
          <a:p>
            <a:r>
              <a:rPr lang="es-ES" sz="3550" err="1"/>
              <a:t>Create</a:t>
            </a:r>
            <a:r>
              <a:rPr lang="es-ES" sz="3550"/>
              <a:t> </a:t>
            </a:r>
            <a:r>
              <a:rPr lang="es-ES" sz="3550" err="1"/>
              <a:t>agent</a:t>
            </a:r>
            <a:r>
              <a:rPr lang="es-ES" sz="3550"/>
              <a:t> </a:t>
            </a:r>
            <a:r>
              <a:rPr lang="es-ES" sz="3550" err="1">
                <a:solidFill>
                  <a:srgbClr val="414244"/>
                </a:solidFill>
                <a:latin typeface="CiscoSansTT ExtraLight"/>
                <a:cs typeface="Arial"/>
              </a:rPr>
              <a:t>walkthrough</a:t>
            </a:r>
            <a:endParaRPr lang="es-ES" sz="3550" err="1"/>
          </a:p>
        </p:txBody>
      </p:sp>
      <p:sp>
        <p:nvSpPr>
          <p:cNvPr id="9" name="TextBox 4">
            <a:extLst>
              <a:ext uri="{FF2B5EF4-FFF2-40B4-BE49-F238E27FC236}">
                <a16:creationId xmlns:a16="http://schemas.microsoft.com/office/drawing/2014/main" id="{8A6295F7-2C35-05A9-AF1E-553326173622}"/>
              </a:ext>
            </a:extLst>
          </p:cNvPr>
          <p:cNvSpPr txBox="1"/>
          <p:nvPr/>
        </p:nvSpPr>
        <p:spPr>
          <a:xfrm>
            <a:off x="610353" y="1170818"/>
            <a:ext cx="11320275" cy="954107"/>
          </a:xfrm>
          <a:prstGeom prst="rect">
            <a:avLst/>
          </a:prstGeom>
          <a:noFill/>
        </p:spPr>
        <p:txBody>
          <a:bodyPr wrap="square" lIns="91440" tIns="45720" rIns="91440" bIns="45720" rtlCol="0" anchor="t">
            <a:spAutoFit/>
          </a:bodyPr>
          <a:lstStyle/>
          <a:p>
            <a:r>
              <a:rPr lang="en-US" b="1">
                <a:latin typeface="CiscoSansTT ExtraLight"/>
                <a:ea typeface="ＭＳ Ｐゴシック"/>
                <a:cs typeface="Arial"/>
              </a:rPr>
              <a:t>Choose the Agent Flow option and give it a name! </a:t>
            </a:r>
            <a:br>
              <a:rPr lang="en-US" b="1">
                <a:latin typeface="CiscoSansTT ExtraLight"/>
                <a:ea typeface="ＭＳ Ｐゴシック"/>
                <a:cs typeface="Arial"/>
              </a:rPr>
            </a:br>
            <a:r>
              <a:rPr lang="en-US" b="1">
                <a:latin typeface="CiscoSansTT ExtraLight"/>
                <a:ea typeface="ＭＳ Ｐゴシック"/>
                <a:cs typeface="Arial"/>
              </a:rPr>
              <a:t>Then click on save</a:t>
            </a:r>
            <a:endParaRPr lang="en-US" b="1">
              <a:latin typeface="CiscoSansTT ExtraLight"/>
              <a:cs typeface="Arial"/>
            </a:endParaRPr>
          </a:p>
          <a:p>
            <a:endParaRPr lang="en-US" sz="2000">
              <a:latin typeface="CiscoSansTT Light"/>
              <a:cs typeface="Arial"/>
            </a:endParaRPr>
          </a:p>
        </p:txBody>
      </p:sp>
      <p:pic>
        <p:nvPicPr>
          <p:cNvPr id="4" name="Imagen 3" descr="Interfaz de usuario gráfica, Aplicación&#10;&#10;El contenido generado por IA puede ser incorrecto.">
            <a:extLst>
              <a:ext uri="{FF2B5EF4-FFF2-40B4-BE49-F238E27FC236}">
                <a16:creationId xmlns:a16="http://schemas.microsoft.com/office/drawing/2014/main" id="{020807CA-1C77-0C67-5F32-43F905B9BDF7}"/>
              </a:ext>
            </a:extLst>
          </p:cNvPr>
          <p:cNvPicPr>
            <a:picLocks noChangeAspect="1"/>
          </p:cNvPicPr>
          <p:nvPr/>
        </p:nvPicPr>
        <p:blipFill>
          <a:blip r:embed="rId2"/>
          <a:stretch>
            <a:fillRect/>
          </a:stretch>
        </p:blipFill>
        <p:spPr>
          <a:xfrm>
            <a:off x="1449672" y="1945884"/>
            <a:ext cx="9261459" cy="418643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Entrada de lápiz 5">
                <a:extLst>
                  <a:ext uri="{FF2B5EF4-FFF2-40B4-BE49-F238E27FC236}">
                    <a16:creationId xmlns:a16="http://schemas.microsoft.com/office/drawing/2014/main" id="{BC1C0C1E-8FA5-7E48-6C65-84268374FD66}"/>
                  </a:ext>
                </a:extLst>
              </p14:cNvPr>
              <p14:cNvContentPartPr/>
              <p14:nvPr/>
            </p14:nvContentPartPr>
            <p14:xfrm>
              <a:off x="2905522" y="4033934"/>
              <a:ext cx="1385000" cy="579070"/>
            </p14:xfrm>
          </p:contentPart>
        </mc:Choice>
        <mc:Fallback xmlns="">
          <p:pic>
            <p:nvPicPr>
              <p:cNvPr id="6" name="Entrada de lápiz 5">
                <a:extLst>
                  <a:ext uri="{FF2B5EF4-FFF2-40B4-BE49-F238E27FC236}">
                    <a16:creationId xmlns:a16="http://schemas.microsoft.com/office/drawing/2014/main" id="{BC1C0C1E-8FA5-7E48-6C65-84268374FD66}"/>
                  </a:ext>
                </a:extLst>
              </p:cNvPr>
              <p:cNvPicPr/>
              <p:nvPr/>
            </p:nvPicPr>
            <p:blipFill>
              <a:blip r:embed="rId4"/>
              <a:stretch>
                <a:fillRect/>
              </a:stretch>
            </p:blipFill>
            <p:spPr>
              <a:xfrm>
                <a:off x="2887526" y="4015939"/>
                <a:ext cx="1420633" cy="6147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Entrada de lápiz 6">
                <a:extLst>
                  <a:ext uri="{FF2B5EF4-FFF2-40B4-BE49-F238E27FC236}">
                    <a16:creationId xmlns:a16="http://schemas.microsoft.com/office/drawing/2014/main" id="{F8F7E1E1-7890-6350-4B0E-293337A450C6}"/>
                  </a:ext>
                </a:extLst>
              </p14:cNvPr>
              <p14:cNvContentPartPr/>
              <p14:nvPr/>
            </p14:nvContentPartPr>
            <p14:xfrm>
              <a:off x="4228587" y="3859546"/>
              <a:ext cx="358370" cy="260339"/>
            </p14:xfrm>
          </p:contentPart>
        </mc:Choice>
        <mc:Fallback xmlns="">
          <p:pic>
            <p:nvPicPr>
              <p:cNvPr id="7" name="Entrada de lápiz 6">
                <a:extLst>
                  <a:ext uri="{FF2B5EF4-FFF2-40B4-BE49-F238E27FC236}">
                    <a16:creationId xmlns:a16="http://schemas.microsoft.com/office/drawing/2014/main" id="{F8F7E1E1-7890-6350-4B0E-293337A450C6}"/>
                  </a:ext>
                </a:extLst>
              </p:cNvPr>
              <p:cNvPicPr/>
              <p:nvPr/>
            </p:nvPicPr>
            <p:blipFill>
              <a:blip r:embed="rId6"/>
              <a:stretch>
                <a:fillRect/>
              </a:stretch>
            </p:blipFill>
            <p:spPr>
              <a:xfrm>
                <a:off x="4210597" y="3841592"/>
                <a:ext cx="393991" cy="295889"/>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Entrada de lápiz 15">
                <a:extLst>
                  <a:ext uri="{FF2B5EF4-FFF2-40B4-BE49-F238E27FC236}">
                    <a16:creationId xmlns:a16="http://schemas.microsoft.com/office/drawing/2014/main" id="{5A3FC0B5-3132-2223-DBEC-C8904B4FC2FD}"/>
                  </a:ext>
                </a:extLst>
              </p14:cNvPr>
              <p14:cNvContentPartPr/>
              <p14:nvPr/>
            </p14:nvContentPartPr>
            <p14:xfrm>
              <a:off x="7612014" y="4257952"/>
              <a:ext cx="553003" cy="281684"/>
            </p14:xfrm>
          </p:contentPart>
        </mc:Choice>
        <mc:Fallback xmlns="">
          <p:pic>
            <p:nvPicPr>
              <p:cNvPr id="16" name="Entrada de lápiz 15">
                <a:extLst>
                  <a:ext uri="{FF2B5EF4-FFF2-40B4-BE49-F238E27FC236}">
                    <a16:creationId xmlns:a16="http://schemas.microsoft.com/office/drawing/2014/main" id="{5A3FC0B5-3132-2223-DBEC-C8904B4FC2FD}"/>
                  </a:ext>
                </a:extLst>
              </p:cNvPr>
              <p:cNvPicPr/>
              <p:nvPr/>
            </p:nvPicPr>
            <p:blipFill>
              <a:blip r:embed="rId8"/>
              <a:stretch>
                <a:fillRect/>
              </a:stretch>
            </p:blipFill>
            <p:spPr>
              <a:xfrm>
                <a:off x="7594024" y="4239965"/>
                <a:ext cx="588623" cy="31729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Entrada de lápiz 16">
                <a:extLst>
                  <a:ext uri="{FF2B5EF4-FFF2-40B4-BE49-F238E27FC236}">
                    <a16:creationId xmlns:a16="http://schemas.microsoft.com/office/drawing/2014/main" id="{3ECBA8A7-28B0-2A0F-CC3F-55DD2B4662D0}"/>
                  </a:ext>
                </a:extLst>
              </p14:cNvPr>
              <p14:cNvContentPartPr/>
              <p14:nvPr/>
            </p14:nvContentPartPr>
            <p14:xfrm>
              <a:off x="7507975" y="4382354"/>
              <a:ext cx="134235" cy="217624"/>
            </p14:xfrm>
          </p:contentPart>
        </mc:Choice>
        <mc:Fallback xmlns="">
          <p:pic>
            <p:nvPicPr>
              <p:cNvPr id="17" name="Entrada de lápiz 16">
                <a:extLst>
                  <a:ext uri="{FF2B5EF4-FFF2-40B4-BE49-F238E27FC236}">
                    <a16:creationId xmlns:a16="http://schemas.microsoft.com/office/drawing/2014/main" id="{3ECBA8A7-28B0-2A0F-CC3F-55DD2B4662D0}"/>
                  </a:ext>
                </a:extLst>
              </p:cNvPr>
              <p:cNvPicPr/>
              <p:nvPr/>
            </p:nvPicPr>
            <p:blipFill>
              <a:blip r:embed="rId10"/>
              <a:stretch>
                <a:fillRect/>
              </a:stretch>
            </p:blipFill>
            <p:spPr>
              <a:xfrm>
                <a:off x="7489981" y="4364398"/>
                <a:ext cx="169863" cy="253176"/>
              </a:xfrm>
              <a:prstGeom prst="rect">
                <a:avLst/>
              </a:prstGeom>
            </p:spPr>
          </p:pic>
        </mc:Fallback>
      </mc:AlternateContent>
    </p:spTree>
    <p:extLst>
      <p:ext uri="{BB962C8B-B14F-4D97-AF65-F5344CB8AC3E}">
        <p14:creationId xmlns:p14="http://schemas.microsoft.com/office/powerpoint/2010/main" val="427874985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51940-31C5-F9AA-0E13-9E1307ED400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A16FC98-89C9-AC51-ACC7-783FFBE2E194}"/>
              </a:ext>
            </a:extLst>
          </p:cNvPr>
          <p:cNvSpPr>
            <a:spLocks noGrp="1"/>
          </p:cNvSpPr>
          <p:nvPr>
            <p:ph type="title"/>
          </p:nvPr>
        </p:nvSpPr>
        <p:spPr/>
        <p:txBody>
          <a:bodyPr/>
          <a:lstStyle/>
          <a:p>
            <a:r>
              <a:rPr lang="es-ES" sz="3550" err="1"/>
              <a:t>Create</a:t>
            </a:r>
            <a:r>
              <a:rPr lang="es-ES" sz="3550"/>
              <a:t> </a:t>
            </a:r>
            <a:r>
              <a:rPr lang="es-ES" sz="3550" err="1"/>
              <a:t>Agent</a:t>
            </a:r>
            <a:r>
              <a:rPr lang="es-ES" sz="3550"/>
              <a:t>: Begin</a:t>
            </a:r>
            <a:endParaRPr lang="es-ES" sz="3550" err="1">
              <a:cs typeface="Arial"/>
            </a:endParaRPr>
          </a:p>
        </p:txBody>
      </p:sp>
      <p:sp>
        <p:nvSpPr>
          <p:cNvPr id="9" name="TextBox 4">
            <a:extLst>
              <a:ext uri="{FF2B5EF4-FFF2-40B4-BE49-F238E27FC236}">
                <a16:creationId xmlns:a16="http://schemas.microsoft.com/office/drawing/2014/main" id="{FE19061C-8A59-DA44-441E-0B60F240A700}"/>
              </a:ext>
            </a:extLst>
          </p:cNvPr>
          <p:cNvSpPr txBox="1"/>
          <p:nvPr/>
        </p:nvSpPr>
        <p:spPr>
          <a:xfrm>
            <a:off x="610353" y="1170818"/>
            <a:ext cx="11320275" cy="1231106"/>
          </a:xfrm>
          <a:prstGeom prst="rect">
            <a:avLst/>
          </a:prstGeom>
          <a:noFill/>
        </p:spPr>
        <p:txBody>
          <a:bodyPr wrap="square" lIns="91440" tIns="45720" rIns="91440" bIns="45720" rtlCol="0" anchor="t">
            <a:spAutoFit/>
          </a:bodyPr>
          <a:lstStyle/>
          <a:p>
            <a:r>
              <a:rPr lang="en-US" b="1">
                <a:latin typeface="CiscoSansTT ExtraLight"/>
                <a:ea typeface="ＭＳ Ｐゴシック"/>
                <a:cs typeface="Arial"/>
              </a:rPr>
              <a:t>You will land in this new page, with this new cell.</a:t>
            </a:r>
            <a:endParaRPr lang="en-US" b="1">
              <a:latin typeface="CiscoSansTT ExtraLight"/>
              <a:cs typeface="Arial"/>
            </a:endParaRPr>
          </a:p>
          <a:p>
            <a:r>
              <a:rPr lang="en-US" b="1">
                <a:latin typeface="CiscoSansTT ExtraLight"/>
                <a:ea typeface="ＭＳ Ｐゴシック"/>
                <a:cs typeface="Arial"/>
              </a:rPr>
              <a:t>This will be the beginning of your agent, in the right you can personalize the opening message that will be given to you</a:t>
            </a:r>
            <a:endParaRPr lang="en-US" b="1">
              <a:latin typeface="CiscoSansTT ExtraLight"/>
              <a:cs typeface="Arial"/>
            </a:endParaRPr>
          </a:p>
          <a:p>
            <a:endParaRPr lang="en-US" sz="2000">
              <a:latin typeface="CiscoSansTT Light"/>
              <a:cs typeface="Arial"/>
            </a:endParaRPr>
          </a:p>
        </p:txBody>
      </p:sp>
      <p:pic>
        <p:nvPicPr>
          <p:cNvPr id="3" name="Imagen 2" descr="Captura de pantalla de un celular&#10;&#10;El contenido generado por IA puede ser incorrecto.">
            <a:extLst>
              <a:ext uri="{FF2B5EF4-FFF2-40B4-BE49-F238E27FC236}">
                <a16:creationId xmlns:a16="http://schemas.microsoft.com/office/drawing/2014/main" id="{192BD9C2-25D5-0EFF-D6A6-FBCA81466754}"/>
              </a:ext>
            </a:extLst>
          </p:cNvPr>
          <p:cNvPicPr>
            <a:picLocks noChangeAspect="1"/>
          </p:cNvPicPr>
          <p:nvPr/>
        </p:nvPicPr>
        <p:blipFill>
          <a:blip r:embed="rId2"/>
          <a:stretch>
            <a:fillRect/>
          </a:stretch>
        </p:blipFill>
        <p:spPr>
          <a:xfrm>
            <a:off x="2228394" y="1972510"/>
            <a:ext cx="9491435" cy="4358965"/>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Entrada de lápiz 6">
                <a:extLst>
                  <a:ext uri="{FF2B5EF4-FFF2-40B4-BE49-F238E27FC236}">
                    <a16:creationId xmlns:a16="http://schemas.microsoft.com/office/drawing/2014/main" id="{2E80CF3A-21E5-AE91-B168-94B2A9AD02AB}"/>
                  </a:ext>
                </a:extLst>
              </p14:cNvPr>
              <p14:cNvContentPartPr/>
              <p14:nvPr/>
            </p14:nvContentPartPr>
            <p14:xfrm>
              <a:off x="10415076" y="4396441"/>
              <a:ext cx="856031" cy="662486"/>
            </p14:xfrm>
          </p:contentPart>
        </mc:Choice>
        <mc:Fallback xmlns="">
          <p:pic>
            <p:nvPicPr>
              <p:cNvPr id="7" name="Entrada de lápiz 6">
                <a:extLst>
                  <a:ext uri="{FF2B5EF4-FFF2-40B4-BE49-F238E27FC236}">
                    <a16:creationId xmlns:a16="http://schemas.microsoft.com/office/drawing/2014/main" id="{2E80CF3A-21E5-AE91-B168-94B2A9AD02AB}"/>
                  </a:ext>
                </a:extLst>
              </p:cNvPr>
              <p:cNvPicPr/>
              <p:nvPr/>
            </p:nvPicPr>
            <p:blipFill>
              <a:blip r:embed="rId4"/>
              <a:stretch>
                <a:fillRect/>
              </a:stretch>
            </p:blipFill>
            <p:spPr>
              <a:xfrm>
                <a:off x="10397085" y="4378458"/>
                <a:ext cx="891654" cy="698092"/>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Entrada de lápiz 10">
                <a:extLst>
                  <a:ext uri="{FF2B5EF4-FFF2-40B4-BE49-F238E27FC236}">
                    <a16:creationId xmlns:a16="http://schemas.microsoft.com/office/drawing/2014/main" id="{B62DDD90-2277-AB6E-6D91-511DC1E82682}"/>
                  </a:ext>
                </a:extLst>
              </p14:cNvPr>
              <p14:cNvContentPartPr/>
              <p14:nvPr/>
            </p14:nvContentPartPr>
            <p14:xfrm>
              <a:off x="10286583" y="4180867"/>
              <a:ext cx="321375" cy="278370"/>
            </p14:xfrm>
          </p:contentPart>
        </mc:Choice>
        <mc:Fallback xmlns="">
          <p:pic>
            <p:nvPicPr>
              <p:cNvPr id="11" name="Entrada de lápiz 10">
                <a:extLst>
                  <a:ext uri="{FF2B5EF4-FFF2-40B4-BE49-F238E27FC236}">
                    <a16:creationId xmlns:a16="http://schemas.microsoft.com/office/drawing/2014/main" id="{B62DDD90-2277-AB6E-6D91-511DC1E82682}"/>
                  </a:ext>
                </a:extLst>
              </p:cNvPr>
              <p:cNvPicPr/>
              <p:nvPr/>
            </p:nvPicPr>
            <p:blipFill>
              <a:blip r:embed="rId6"/>
              <a:stretch>
                <a:fillRect/>
              </a:stretch>
            </p:blipFill>
            <p:spPr>
              <a:xfrm>
                <a:off x="10268589" y="4162908"/>
                <a:ext cx="357003" cy="313930"/>
              </a:xfrm>
              <a:prstGeom prst="rect">
                <a:avLst/>
              </a:prstGeom>
            </p:spPr>
          </p:pic>
        </mc:Fallback>
      </mc:AlternateContent>
    </p:spTree>
    <p:extLst>
      <p:ext uri="{BB962C8B-B14F-4D97-AF65-F5344CB8AC3E}">
        <p14:creationId xmlns:p14="http://schemas.microsoft.com/office/powerpoint/2010/main" val="34608794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7E830-C4D1-CA4D-8636-62CA3A3C42B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32EB153-D984-C6BA-1C63-1C798C7F6DDE}"/>
              </a:ext>
            </a:extLst>
          </p:cNvPr>
          <p:cNvSpPr>
            <a:spLocks noGrp="1"/>
          </p:cNvSpPr>
          <p:nvPr>
            <p:ph type="title"/>
          </p:nvPr>
        </p:nvSpPr>
        <p:spPr/>
        <p:txBody>
          <a:bodyPr/>
          <a:lstStyle/>
          <a:p>
            <a:r>
              <a:rPr lang="es-ES" sz="3550" err="1"/>
              <a:t>Create</a:t>
            </a:r>
            <a:r>
              <a:rPr lang="es-ES" sz="3550"/>
              <a:t> </a:t>
            </a:r>
            <a:r>
              <a:rPr lang="es-ES" sz="3550" err="1"/>
              <a:t>Agent</a:t>
            </a:r>
            <a:r>
              <a:rPr lang="es-ES" sz="3550"/>
              <a:t>: </a:t>
            </a:r>
            <a:r>
              <a:rPr lang="es-ES" sz="3550" err="1"/>
              <a:t>Retrieve</a:t>
            </a:r>
            <a:endParaRPr lang="es-ES" sz="3550" err="1">
              <a:cs typeface="Arial"/>
            </a:endParaRPr>
          </a:p>
        </p:txBody>
      </p:sp>
      <p:sp>
        <p:nvSpPr>
          <p:cNvPr id="9" name="TextBox 4">
            <a:extLst>
              <a:ext uri="{FF2B5EF4-FFF2-40B4-BE49-F238E27FC236}">
                <a16:creationId xmlns:a16="http://schemas.microsoft.com/office/drawing/2014/main" id="{AB5F461C-FFD9-79FF-6290-A3BE4C0BC2F1}"/>
              </a:ext>
            </a:extLst>
          </p:cNvPr>
          <p:cNvSpPr txBox="1"/>
          <p:nvPr/>
        </p:nvSpPr>
        <p:spPr>
          <a:xfrm>
            <a:off x="610353" y="1170818"/>
            <a:ext cx="11320275" cy="1231106"/>
          </a:xfrm>
          <a:prstGeom prst="rect">
            <a:avLst/>
          </a:prstGeom>
          <a:noFill/>
        </p:spPr>
        <p:txBody>
          <a:bodyPr wrap="square" lIns="91440" tIns="45720" rIns="91440" bIns="45720" rtlCol="0" anchor="t">
            <a:spAutoFit/>
          </a:bodyPr>
          <a:lstStyle/>
          <a:p>
            <a:r>
              <a:rPr lang="en-US" b="1">
                <a:latin typeface="CiscoSansTT ExtraLight"/>
                <a:ea typeface="ＭＳ Ｐゴシック"/>
                <a:cs typeface="Arial"/>
              </a:rPr>
              <a:t>Now as the RAG pipeline you can add new nodes clicking on the "+" button, each node have a function that we could use for build a better RAG. </a:t>
            </a:r>
            <a:endParaRPr lang="en-US" b="1">
              <a:latin typeface="CiscoSansTT ExtraLight"/>
              <a:cs typeface="Arial"/>
            </a:endParaRPr>
          </a:p>
          <a:p>
            <a:r>
              <a:rPr lang="en-US" b="1">
                <a:latin typeface="CiscoSansTT ExtraLight"/>
                <a:ea typeface="ＭＳ Ｐゴシック"/>
                <a:cs typeface="Arial"/>
              </a:rPr>
              <a:t>But for first we will be using a retrieve node in order to follow our simple RAG pipeline.</a:t>
            </a:r>
            <a:endParaRPr lang="en-US" b="1">
              <a:latin typeface="CiscoSansTT ExtraLight"/>
              <a:cs typeface="Arial"/>
            </a:endParaRPr>
          </a:p>
          <a:p>
            <a:endParaRPr lang="en-US" sz="2000">
              <a:latin typeface="CiscoSansTT Light"/>
              <a:cs typeface="Arial"/>
            </a:endParaRPr>
          </a:p>
        </p:txBody>
      </p:sp>
      <p:pic>
        <p:nvPicPr>
          <p:cNvPr id="4" name="Imagen 3" descr="Captura de pantalla de un celular&#10;&#10;El contenido generado por IA puede ser incorrecto.">
            <a:extLst>
              <a:ext uri="{FF2B5EF4-FFF2-40B4-BE49-F238E27FC236}">
                <a16:creationId xmlns:a16="http://schemas.microsoft.com/office/drawing/2014/main" id="{50B3630A-F867-7980-5ED9-847541BD7A03}"/>
              </a:ext>
            </a:extLst>
          </p:cNvPr>
          <p:cNvPicPr>
            <a:picLocks noChangeAspect="1"/>
          </p:cNvPicPr>
          <p:nvPr/>
        </p:nvPicPr>
        <p:blipFill>
          <a:blip r:embed="rId2"/>
          <a:stretch>
            <a:fillRect/>
          </a:stretch>
        </p:blipFill>
        <p:spPr>
          <a:xfrm>
            <a:off x="2440387" y="2105009"/>
            <a:ext cx="8151277" cy="455295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0E049B39-BFCC-72CF-14CD-19D7AED74370}"/>
                  </a:ext>
                </a:extLst>
              </p14:cNvPr>
              <p14:cNvContentPartPr/>
              <p14:nvPr/>
            </p14:nvContentPartPr>
            <p14:xfrm>
              <a:off x="6819981" y="2859279"/>
              <a:ext cx="1698699" cy="323693"/>
            </p14:xfrm>
          </p:contentPart>
        </mc:Choice>
        <mc:Fallback xmlns="">
          <p:pic>
            <p:nvPicPr>
              <p:cNvPr id="5" name="Entrada de lápiz 4">
                <a:extLst>
                  <a:ext uri="{FF2B5EF4-FFF2-40B4-BE49-F238E27FC236}">
                    <a16:creationId xmlns:a16="http://schemas.microsoft.com/office/drawing/2014/main" id="{0E049B39-BFCC-72CF-14CD-19D7AED74370}"/>
                  </a:ext>
                </a:extLst>
              </p:cNvPr>
              <p:cNvPicPr/>
              <p:nvPr/>
            </p:nvPicPr>
            <p:blipFill>
              <a:blip r:embed="rId4"/>
              <a:stretch>
                <a:fillRect/>
              </a:stretch>
            </p:blipFill>
            <p:spPr>
              <a:xfrm>
                <a:off x="6801982" y="2841296"/>
                <a:ext cx="1734336" cy="359299"/>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Entrada de lápiz 9">
                <a:extLst>
                  <a:ext uri="{FF2B5EF4-FFF2-40B4-BE49-F238E27FC236}">
                    <a16:creationId xmlns:a16="http://schemas.microsoft.com/office/drawing/2014/main" id="{43B042C9-2FD1-E575-0ADB-C019281F783A}"/>
                  </a:ext>
                </a:extLst>
              </p14:cNvPr>
              <p14:cNvContentPartPr/>
              <p14:nvPr/>
            </p14:nvContentPartPr>
            <p14:xfrm>
              <a:off x="6640597" y="2798556"/>
              <a:ext cx="294285" cy="351508"/>
            </p14:xfrm>
          </p:contentPart>
        </mc:Choice>
        <mc:Fallback xmlns="">
          <p:pic>
            <p:nvPicPr>
              <p:cNvPr id="10" name="Entrada de lápiz 9">
                <a:extLst>
                  <a:ext uri="{FF2B5EF4-FFF2-40B4-BE49-F238E27FC236}">
                    <a16:creationId xmlns:a16="http://schemas.microsoft.com/office/drawing/2014/main" id="{43B042C9-2FD1-E575-0ADB-C019281F783A}"/>
                  </a:ext>
                </a:extLst>
              </p:cNvPr>
              <p:cNvPicPr/>
              <p:nvPr/>
            </p:nvPicPr>
            <p:blipFill>
              <a:blip r:embed="rId6"/>
              <a:stretch>
                <a:fillRect/>
              </a:stretch>
            </p:blipFill>
            <p:spPr>
              <a:xfrm>
                <a:off x="6622631" y="2780567"/>
                <a:ext cx="329858" cy="387127"/>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Entrada de lápiz 13">
                <a:extLst>
                  <a:ext uri="{FF2B5EF4-FFF2-40B4-BE49-F238E27FC236}">
                    <a16:creationId xmlns:a16="http://schemas.microsoft.com/office/drawing/2014/main" id="{B4049F35-1C99-8F2D-E9B2-DC3A3D8FB412}"/>
                  </a:ext>
                </a:extLst>
              </p14:cNvPr>
              <p14:cNvContentPartPr/>
              <p14:nvPr/>
            </p14:nvContentPartPr>
            <p14:xfrm>
              <a:off x="5166564" y="3075336"/>
              <a:ext cx="753011" cy="15376"/>
            </p14:xfrm>
          </p:contentPart>
        </mc:Choice>
        <mc:Fallback xmlns="">
          <p:pic>
            <p:nvPicPr>
              <p:cNvPr id="14" name="Entrada de lápiz 13">
                <a:extLst>
                  <a:ext uri="{FF2B5EF4-FFF2-40B4-BE49-F238E27FC236}">
                    <a16:creationId xmlns:a16="http://schemas.microsoft.com/office/drawing/2014/main" id="{B4049F35-1C99-8F2D-E9B2-DC3A3D8FB412}"/>
                  </a:ext>
                </a:extLst>
              </p:cNvPr>
              <p:cNvPicPr/>
              <p:nvPr/>
            </p:nvPicPr>
            <p:blipFill>
              <a:blip r:embed="rId8"/>
              <a:stretch>
                <a:fillRect/>
              </a:stretch>
            </p:blipFill>
            <p:spPr>
              <a:xfrm>
                <a:off x="5148567" y="2306536"/>
                <a:ext cx="788646" cy="1537600"/>
              </a:xfrm>
              <a:prstGeom prst="rect">
                <a:avLst/>
              </a:prstGeom>
            </p:spPr>
          </p:pic>
        </mc:Fallback>
      </mc:AlternateContent>
    </p:spTree>
    <p:extLst>
      <p:ext uri="{BB962C8B-B14F-4D97-AF65-F5344CB8AC3E}">
        <p14:creationId xmlns:p14="http://schemas.microsoft.com/office/powerpoint/2010/main" val="12892215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DFA7B-3021-99E8-42CE-2602B2677B1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90E5B4D-6A3B-52EE-7FCF-36863674ABC7}"/>
              </a:ext>
            </a:extLst>
          </p:cNvPr>
          <p:cNvSpPr>
            <a:spLocks noGrp="1"/>
          </p:cNvSpPr>
          <p:nvPr>
            <p:ph type="title"/>
          </p:nvPr>
        </p:nvSpPr>
        <p:spPr/>
        <p:txBody>
          <a:bodyPr/>
          <a:lstStyle/>
          <a:p>
            <a:r>
              <a:rPr lang="es-ES" sz="3550" err="1"/>
              <a:t>Create</a:t>
            </a:r>
            <a:r>
              <a:rPr lang="es-ES" sz="3550"/>
              <a:t> </a:t>
            </a:r>
            <a:r>
              <a:rPr lang="es-ES" sz="3550" err="1"/>
              <a:t>Agent</a:t>
            </a:r>
            <a:r>
              <a:rPr lang="es-ES" sz="3550"/>
              <a:t>: </a:t>
            </a:r>
            <a:r>
              <a:rPr lang="es-ES" sz="3550" err="1"/>
              <a:t>Retrieve</a:t>
            </a:r>
            <a:endParaRPr lang="es-ES" sz="3550" err="1">
              <a:cs typeface="Arial"/>
            </a:endParaRPr>
          </a:p>
        </p:txBody>
      </p:sp>
      <p:sp>
        <p:nvSpPr>
          <p:cNvPr id="9" name="TextBox 4">
            <a:extLst>
              <a:ext uri="{FF2B5EF4-FFF2-40B4-BE49-F238E27FC236}">
                <a16:creationId xmlns:a16="http://schemas.microsoft.com/office/drawing/2014/main" id="{DBF2ADE8-235E-8FB5-B419-8ADD5A38332E}"/>
              </a:ext>
            </a:extLst>
          </p:cNvPr>
          <p:cNvSpPr txBox="1"/>
          <p:nvPr/>
        </p:nvSpPr>
        <p:spPr>
          <a:xfrm>
            <a:off x="610353" y="1170818"/>
            <a:ext cx="11320275" cy="954107"/>
          </a:xfrm>
          <a:prstGeom prst="rect">
            <a:avLst/>
          </a:prstGeom>
          <a:noFill/>
        </p:spPr>
        <p:txBody>
          <a:bodyPr wrap="square" lIns="91440" tIns="45720" rIns="91440" bIns="45720" rtlCol="0" anchor="t">
            <a:spAutoFit/>
          </a:bodyPr>
          <a:lstStyle/>
          <a:p>
            <a:r>
              <a:rPr lang="en-US" b="1">
                <a:latin typeface="CiscoSansTT ExtraLight"/>
                <a:ea typeface="ＭＳ Ｐゴシック"/>
                <a:cs typeface="Arial"/>
              </a:rPr>
              <a:t>For configure the retrieve node, you must assign a Dataset to it. For it to retrieve based on it.</a:t>
            </a:r>
            <a:endParaRPr lang="en-US" b="1">
              <a:latin typeface="CiscoSansTT ExtraLight"/>
              <a:cs typeface="Arial"/>
            </a:endParaRPr>
          </a:p>
          <a:p>
            <a:r>
              <a:rPr lang="en-US" b="1">
                <a:latin typeface="CiscoSansTT ExtraLight"/>
                <a:ea typeface="ＭＳ Ｐゴシック"/>
                <a:cs typeface="Arial"/>
              </a:rPr>
              <a:t>In this case we will be using the Policies one.</a:t>
            </a:r>
          </a:p>
          <a:p>
            <a:endParaRPr lang="en-US" sz="2000">
              <a:latin typeface="CiscoSansTT Light"/>
              <a:cs typeface="Arial"/>
            </a:endParaRPr>
          </a:p>
        </p:txBody>
      </p:sp>
      <p:pic>
        <p:nvPicPr>
          <p:cNvPr id="3" name="Imagen 2" descr="Captura de pantalla de un celular&#10;&#10;El contenido generado por IA puede ser incorrecto.">
            <a:extLst>
              <a:ext uri="{FF2B5EF4-FFF2-40B4-BE49-F238E27FC236}">
                <a16:creationId xmlns:a16="http://schemas.microsoft.com/office/drawing/2014/main" id="{824B9E6C-AE57-9636-70E5-632E74EE4819}"/>
              </a:ext>
            </a:extLst>
          </p:cNvPr>
          <p:cNvPicPr>
            <a:picLocks noChangeAspect="1"/>
          </p:cNvPicPr>
          <p:nvPr/>
        </p:nvPicPr>
        <p:blipFill>
          <a:blip r:embed="rId2"/>
          <a:stretch>
            <a:fillRect/>
          </a:stretch>
        </p:blipFill>
        <p:spPr>
          <a:xfrm>
            <a:off x="1378610" y="1833038"/>
            <a:ext cx="9433942" cy="4300660"/>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Entrada de lápiz 7">
                <a:extLst>
                  <a:ext uri="{FF2B5EF4-FFF2-40B4-BE49-F238E27FC236}">
                    <a16:creationId xmlns:a16="http://schemas.microsoft.com/office/drawing/2014/main" id="{F86D2535-5605-1819-913D-14FADAB0FFD8}"/>
                  </a:ext>
                </a:extLst>
              </p14:cNvPr>
              <p14:cNvContentPartPr/>
              <p14:nvPr/>
            </p14:nvContentPartPr>
            <p14:xfrm>
              <a:off x="7716277" y="4597627"/>
              <a:ext cx="341104" cy="505519"/>
            </p14:xfrm>
          </p:contentPart>
        </mc:Choice>
        <mc:Fallback xmlns="">
          <p:pic>
            <p:nvPicPr>
              <p:cNvPr id="8" name="Entrada de lápiz 7">
                <a:extLst>
                  <a:ext uri="{FF2B5EF4-FFF2-40B4-BE49-F238E27FC236}">
                    <a16:creationId xmlns:a16="http://schemas.microsoft.com/office/drawing/2014/main" id="{F86D2535-5605-1819-913D-14FADAB0FFD8}"/>
                  </a:ext>
                </a:extLst>
              </p:cNvPr>
              <p:cNvPicPr/>
              <p:nvPr/>
            </p:nvPicPr>
            <p:blipFill>
              <a:blip r:embed="rId4"/>
              <a:stretch>
                <a:fillRect/>
              </a:stretch>
            </p:blipFill>
            <p:spPr>
              <a:xfrm>
                <a:off x="7698305" y="4579650"/>
                <a:ext cx="376688" cy="541114"/>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Entrada de lápiz 10">
                <a:extLst>
                  <a:ext uri="{FF2B5EF4-FFF2-40B4-BE49-F238E27FC236}">
                    <a16:creationId xmlns:a16="http://schemas.microsoft.com/office/drawing/2014/main" id="{43454E5E-CCAE-7992-AABD-B6063895DB8D}"/>
                  </a:ext>
                </a:extLst>
              </p14:cNvPr>
              <p14:cNvContentPartPr/>
              <p14:nvPr/>
            </p14:nvContentPartPr>
            <p14:xfrm>
              <a:off x="7748920" y="5797009"/>
              <a:ext cx="460403" cy="447672"/>
            </p14:xfrm>
          </p:contentPart>
        </mc:Choice>
        <mc:Fallback xmlns="">
          <p:pic>
            <p:nvPicPr>
              <p:cNvPr id="11" name="Entrada de lápiz 10">
                <a:extLst>
                  <a:ext uri="{FF2B5EF4-FFF2-40B4-BE49-F238E27FC236}">
                    <a16:creationId xmlns:a16="http://schemas.microsoft.com/office/drawing/2014/main" id="{43454E5E-CCAE-7992-AABD-B6063895DB8D}"/>
                  </a:ext>
                </a:extLst>
              </p:cNvPr>
              <p:cNvPicPr/>
              <p:nvPr/>
            </p:nvPicPr>
            <p:blipFill>
              <a:blip r:embed="rId6"/>
              <a:stretch>
                <a:fillRect/>
              </a:stretch>
            </p:blipFill>
            <p:spPr>
              <a:xfrm>
                <a:off x="7730936" y="5779030"/>
                <a:ext cx="496012" cy="48327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Entrada de lápiz 11">
                <a:extLst>
                  <a:ext uri="{FF2B5EF4-FFF2-40B4-BE49-F238E27FC236}">
                    <a16:creationId xmlns:a16="http://schemas.microsoft.com/office/drawing/2014/main" id="{F03C5915-B222-B9BC-1A8F-99B73444483F}"/>
                  </a:ext>
                </a:extLst>
              </p14:cNvPr>
              <p14:cNvContentPartPr/>
              <p14:nvPr/>
            </p14:nvContentPartPr>
            <p14:xfrm>
              <a:off x="10517650" y="4555694"/>
              <a:ext cx="299031" cy="751640"/>
            </p14:xfrm>
          </p:contentPart>
        </mc:Choice>
        <mc:Fallback xmlns="">
          <p:pic>
            <p:nvPicPr>
              <p:cNvPr id="12" name="Entrada de lápiz 11">
                <a:extLst>
                  <a:ext uri="{FF2B5EF4-FFF2-40B4-BE49-F238E27FC236}">
                    <a16:creationId xmlns:a16="http://schemas.microsoft.com/office/drawing/2014/main" id="{F03C5915-B222-B9BC-1A8F-99B73444483F}"/>
                  </a:ext>
                </a:extLst>
              </p:cNvPr>
              <p:cNvPicPr/>
              <p:nvPr/>
            </p:nvPicPr>
            <p:blipFill>
              <a:blip r:embed="rId8"/>
              <a:stretch>
                <a:fillRect/>
              </a:stretch>
            </p:blipFill>
            <p:spPr>
              <a:xfrm>
                <a:off x="10499679" y="4537704"/>
                <a:ext cx="334613" cy="78726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Entrada de lápiz 12">
                <a:extLst>
                  <a:ext uri="{FF2B5EF4-FFF2-40B4-BE49-F238E27FC236}">
                    <a16:creationId xmlns:a16="http://schemas.microsoft.com/office/drawing/2014/main" id="{185B7882-848C-CEDF-1926-EB6C66F2F17C}"/>
                  </a:ext>
                </a:extLst>
              </p14:cNvPr>
              <p14:cNvContentPartPr/>
              <p14:nvPr/>
            </p14:nvContentPartPr>
            <p14:xfrm>
              <a:off x="10210116" y="5750956"/>
              <a:ext cx="556720" cy="399715"/>
            </p14:xfrm>
          </p:contentPart>
        </mc:Choice>
        <mc:Fallback xmlns="">
          <p:pic>
            <p:nvPicPr>
              <p:cNvPr id="13" name="Entrada de lápiz 12">
                <a:extLst>
                  <a:ext uri="{FF2B5EF4-FFF2-40B4-BE49-F238E27FC236}">
                    <a16:creationId xmlns:a16="http://schemas.microsoft.com/office/drawing/2014/main" id="{185B7882-848C-CEDF-1926-EB6C66F2F17C}"/>
                  </a:ext>
                </a:extLst>
              </p:cNvPr>
              <p:cNvPicPr/>
              <p:nvPr/>
            </p:nvPicPr>
            <p:blipFill>
              <a:blip r:embed="rId10"/>
              <a:stretch>
                <a:fillRect/>
              </a:stretch>
            </p:blipFill>
            <p:spPr>
              <a:xfrm>
                <a:off x="10192134" y="5732967"/>
                <a:ext cx="592324" cy="435333"/>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Entrada de lápiz 14">
                <a:extLst>
                  <a:ext uri="{FF2B5EF4-FFF2-40B4-BE49-F238E27FC236}">
                    <a16:creationId xmlns:a16="http://schemas.microsoft.com/office/drawing/2014/main" id="{B23F988A-A4B5-E8BF-D5DD-5EDAC3BD3384}"/>
                  </a:ext>
                </a:extLst>
              </p14:cNvPr>
              <p14:cNvContentPartPr/>
              <p14:nvPr/>
            </p14:nvContentPartPr>
            <p14:xfrm>
              <a:off x="6488960" y="5525229"/>
              <a:ext cx="828938" cy="116469"/>
            </p14:xfrm>
          </p:contentPart>
        </mc:Choice>
        <mc:Fallback xmlns="">
          <p:pic>
            <p:nvPicPr>
              <p:cNvPr id="15" name="Entrada de lápiz 14">
                <a:extLst>
                  <a:ext uri="{FF2B5EF4-FFF2-40B4-BE49-F238E27FC236}">
                    <a16:creationId xmlns:a16="http://schemas.microsoft.com/office/drawing/2014/main" id="{B23F988A-A4B5-E8BF-D5DD-5EDAC3BD3384}"/>
                  </a:ext>
                </a:extLst>
              </p:cNvPr>
              <p:cNvPicPr/>
              <p:nvPr/>
            </p:nvPicPr>
            <p:blipFill>
              <a:blip r:embed="rId12"/>
              <a:stretch>
                <a:fillRect/>
              </a:stretch>
            </p:blipFill>
            <p:spPr>
              <a:xfrm>
                <a:off x="6470971" y="5507255"/>
                <a:ext cx="864556" cy="152057"/>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Entrada de lápiz 15">
                <a:extLst>
                  <a:ext uri="{FF2B5EF4-FFF2-40B4-BE49-F238E27FC236}">
                    <a16:creationId xmlns:a16="http://schemas.microsoft.com/office/drawing/2014/main" id="{0C056A8A-7E18-2BCB-1AF4-3B5CBE51C885}"/>
                  </a:ext>
                </a:extLst>
              </p14:cNvPr>
              <p14:cNvContentPartPr/>
              <p14:nvPr/>
            </p14:nvContentPartPr>
            <p14:xfrm>
              <a:off x="7365430" y="5489475"/>
              <a:ext cx="267692" cy="246420"/>
            </p14:xfrm>
          </p:contentPart>
        </mc:Choice>
        <mc:Fallback xmlns="">
          <p:pic>
            <p:nvPicPr>
              <p:cNvPr id="16" name="Entrada de lápiz 15">
                <a:extLst>
                  <a:ext uri="{FF2B5EF4-FFF2-40B4-BE49-F238E27FC236}">
                    <a16:creationId xmlns:a16="http://schemas.microsoft.com/office/drawing/2014/main" id="{0C056A8A-7E18-2BCB-1AF4-3B5CBE51C885}"/>
                  </a:ext>
                </a:extLst>
              </p:cNvPr>
              <p:cNvPicPr/>
              <p:nvPr/>
            </p:nvPicPr>
            <p:blipFill>
              <a:blip r:embed="rId14"/>
              <a:stretch>
                <a:fillRect/>
              </a:stretch>
            </p:blipFill>
            <p:spPr>
              <a:xfrm>
                <a:off x="7347464" y="5471514"/>
                <a:ext cx="303264" cy="281982"/>
              </a:xfrm>
              <a:prstGeom prst="rect">
                <a:avLst/>
              </a:prstGeom>
            </p:spPr>
          </p:pic>
        </mc:Fallback>
      </mc:AlternateContent>
    </p:spTree>
    <p:extLst>
      <p:ext uri="{BB962C8B-B14F-4D97-AF65-F5344CB8AC3E}">
        <p14:creationId xmlns:p14="http://schemas.microsoft.com/office/powerpoint/2010/main" val="29859729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32C76F-7668-E3E3-31D0-F02B8C53F0B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C6ECCAF-DFF6-B568-38A1-4946A70DE218}"/>
              </a:ext>
            </a:extLst>
          </p:cNvPr>
          <p:cNvSpPr>
            <a:spLocks noGrp="1"/>
          </p:cNvSpPr>
          <p:nvPr>
            <p:ph type="title"/>
          </p:nvPr>
        </p:nvSpPr>
        <p:spPr/>
        <p:txBody>
          <a:bodyPr/>
          <a:lstStyle/>
          <a:p>
            <a:r>
              <a:rPr lang="es-ES" sz="3550" err="1"/>
              <a:t>Create</a:t>
            </a:r>
            <a:r>
              <a:rPr lang="es-ES" sz="3550"/>
              <a:t> </a:t>
            </a:r>
            <a:r>
              <a:rPr lang="es-ES" sz="3550" err="1"/>
              <a:t>Agent</a:t>
            </a:r>
            <a:r>
              <a:rPr lang="es-ES" sz="3550"/>
              <a:t>: </a:t>
            </a:r>
            <a:r>
              <a:rPr lang="es-ES" sz="3550" err="1"/>
              <a:t>Retrieve</a:t>
            </a:r>
            <a:endParaRPr lang="es-ES" sz="3550" err="1">
              <a:cs typeface="Arial"/>
            </a:endParaRPr>
          </a:p>
        </p:txBody>
      </p:sp>
      <p:sp>
        <p:nvSpPr>
          <p:cNvPr id="9" name="TextBox 4">
            <a:extLst>
              <a:ext uri="{FF2B5EF4-FFF2-40B4-BE49-F238E27FC236}">
                <a16:creationId xmlns:a16="http://schemas.microsoft.com/office/drawing/2014/main" id="{3032DF71-673A-298B-54B0-1CD0A54C9584}"/>
              </a:ext>
            </a:extLst>
          </p:cNvPr>
          <p:cNvSpPr txBox="1"/>
          <p:nvPr/>
        </p:nvSpPr>
        <p:spPr>
          <a:xfrm>
            <a:off x="610353" y="1170818"/>
            <a:ext cx="11320275" cy="1231106"/>
          </a:xfrm>
          <a:prstGeom prst="rect">
            <a:avLst/>
          </a:prstGeom>
          <a:noFill/>
        </p:spPr>
        <p:txBody>
          <a:bodyPr wrap="square" lIns="91440" tIns="45720" rIns="91440" bIns="45720" rtlCol="0" anchor="t">
            <a:spAutoFit/>
          </a:bodyPr>
          <a:lstStyle/>
          <a:p>
            <a:r>
              <a:rPr lang="en-US" b="1">
                <a:latin typeface="CiscoSansTT ExtraLight"/>
                <a:ea typeface="ＭＳ Ｐゴシック"/>
                <a:cs typeface="Arial"/>
              </a:rPr>
              <a:t>Every retrieve node MUST have a dataset.</a:t>
            </a:r>
            <a:endParaRPr lang="en-US" b="1">
              <a:latin typeface="CiscoSansTT ExtraLight"/>
              <a:cs typeface="Arial"/>
            </a:endParaRPr>
          </a:p>
          <a:p>
            <a:endParaRPr lang="en-US" b="1">
              <a:latin typeface="CiscoSansTT ExtraLight"/>
              <a:cs typeface="Arial"/>
            </a:endParaRPr>
          </a:p>
          <a:p>
            <a:r>
              <a:rPr lang="en-US" b="1">
                <a:latin typeface="CiscoSansTT ExtraLight"/>
                <a:ea typeface="ＭＳ Ｐゴシック"/>
                <a:cs typeface="Arial"/>
              </a:rPr>
              <a:t>WITHOUT DATASET YOU DON’T HAVE KNOWLEDGE BASE! </a:t>
            </a:r>
            <a:endParaRPr lang="en-US" b="1">
              <a:latin typeface="CiscoSansTT ExtraLight"/>
              <a:cs typeface="Arial"/>
            </a:endParaRPr>
          </a:p>
          <a:p>
            <a:endParaRPr lang="en-US" sz="2000">
              <a:latin typeface="CiscoSansTT Light"/>
              <a:cs typeface="Arial"/>
            </a:endParaRPr>
          </a:p>
        </p:txBody>
      </p:sp>
    </p:spTree>
    <p:extLst>
      <p:ext uri="{BB962C8B-B14F-4D97-AF65-F5344CB8AC3E}">
        <p14:creationId xmlns:p14="http://schemas.microsoft.com/office/powerpoint/2010/main" val="219854050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283972-2469-8594-7368-5CB92197FF5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BCEE6DB-E9B0-E6C5-25D4-D7623F29F0D9}"/>
              </a:ext>
            </a:extLst>
          </p:cNvPr>
          <p:cNvSpPr>
            <a:spLocks noGrp="1"/>
          </p:cNvSpPr>
          <p:nvPr>
            <p:ph type="title"/>
          </p:nvPr>
        </p:nvSpPr>
        <p:spPr/>
        <p:txBody>
          <a:bodyPr/>
          <a:lstStyle/>
          <a:p>
            <a:r>
              <a:rPr lang="es-ES" sz="3550" err="1"/>
              <a:t>Create</a:t>
            </a:r>
            <a:r>
              <a:rPr lang="es-ES" sz="3550"/>
              <a:t> </a:t>
            </a:r>
            <a:r>
              <a:rPr lang="es-ES" sz="3550" err="1"/>
              <a:t>Agent</a:t>
            </a:r>
            <a:r>
              <a:rPr lang="es-ES" sz="3550"/>
              <a:t>: </a:t>
            </a:r>
            <a:r>
              <a:rPr lang="es-ES" sz="3550" err="1"/>
              <a:t>Retrieve</a:t>
            </a:r>
            <a:endParaRPr lang="es-ES" sz="3550" err="1">
              <a:cs typeface="Arial"/>
            </a:endParaRPr>
          </a:p>
        </p:txBody>
      </p:sp>
      <p:sp>
        <p:nvSpPr>
          <p:cNvPr id="9" name="TextBox 4">
            <a:extLst>
              <a:ext uri="{FF2B5EF4-FFF2-40B4-BE49-F238E27FC236}">
                <a16:creationId xmlns:a16="http://schemas.microsoft.com/office/drawing/2014/main" id="{9C6BFFDD-74BC-B201-31FA-C10AA1F06C95}"/>
              </a:ext>
            </a:extLst>
          </p:cNvPr>
          <p:cNvSpPr txBox="1"/>
          <p:nvPr/>
        </p:nvSpPr>
        <p:spPr>
          <a:xfrm>
            <a:off x="610353" y="1170818"/>
            <a:ext cx="11320275" cy="5386090"/>
          </a:xfrm>
          <a:prstGeom prst="rect">
            <a:avLst/>
          </a:prstGeom>
          <a:noFill/>
        </p:spPr>
        <p:txBody>
          <a:bodyPr wrap="square" lIns="91440" tIns="45720" rIns="91440" bIns="45720" rtlCol="0" anchor="t">
            <a:spAutoFit/>
          </a:bodyPr>
          <a:lstStyle/>
          <a:p>
            <a:r>
              <a:rPr lang="en-US" b="1">
                <a:latin typeface="CiscoSansTT ExtraLight"/>
                <a:ea typeface="ＭＳ Ｐゴシック"/>
                <a:cs typeface="Arial"/>
              </a:rPr>
              <a:t>If you scroll down you will see that </a:t>
            </a:r>
            <a:r>
              <a:rPr lang="en-US" b="1" err="1">
                <a:latin typeface="CiscoSansTT ExtraLight"/>
                <a:ea typeface="ＭＳ Ｐゴシック"/>
                <a:cs typeface="Arial"/>
              </a:rPr>
              <a:t>RagFlow</a:t>
            </a:r>
            <a:r>
              <a:rPr lang="en-US" b="1">
                <a:latin typeface="CiscoSansTT ExtraLight"/>
                <a:ea typeface="ＭＳ Ｐゴシック"/>
                <a:cs typeface="Arial"/>
              </a:rPr>
              <a:t> also let us experiment with this variables:</a:t>
            </a:r>
            <a:br>
              <a:rPr lang="en-US" b="1">
                <a:latin typeface="CiscoSansTT ExtraLight"/>
                <a:ea typeface="ＭＳ Ｐゴシック"/>
                <a:cs typeface="Arial"/>
              </a:rPr>
            </a:br>
            <a:br>
              <a:rPr lang="en-US" b="1">
                <a:latin typeface="CiscoSansTT ExtraLight"/>
                <a:ea typeface="ＭＳ Ｐゴシック"/>
                <a:cs typeface="Arial"/>
              </a:rPr>
            </a:br>
            <a:r>
              <a:rPr lang="en-US" b="1">
                <a:latin typeface="CiscoSansTT ExtraLight"/>
                <a:ea typeface="ＭＳ Ｐゴシック"/>
                <a:cs typeface="Arial"/>
              </a:rPr>
              <a:t>Similarity Threshold</a:t>
            </a:r>
          </a:p>
          <a:p>
            <a:r>
              <a:rPr lang="en-US">
                <a:latin typeface="CiscoSansTT ExtraLight"/>
                <a:ea typeface="ＭＳ Ｐゴシック"/>
                <a:cs typeface="CiscoSansTT ExtraLight"/>
              </a:rPr>
              <a:t>Sets the minimum score (0.2 = 20%) for chunks to be retrieved from your knowledge base. Acts as a quality filter: higher values give fewer but more precise results, lower values retrieve more chunks but potentially less relevant ones. </a:t>
            </a:r>
            <a:endParaRPr lang="en-US">
              <a:ea typeface="ＭＳ Ｐゴシック"/>
            </a:endParaRPr>
          </a:p>
          <a:p>
            <a:endParaRPr lang="en-US" b="1">
              <a:latin typeface="CiscoSansTT ExtraLight"/>
              <a:ea typeface="ＭＳ Ｐゴシック"/>
              <a:cs typeface="CiscoSansTT ExtraLight"/>
            </a:endParaRPr>
          </a:p>
          <a:p>
            <a:r>
              <a:rPr lang="en-US" b="1">
                <a:latin typeface="CiscoSansTT ExtraLight"/>
                <a:ea typeface="ＭＳ Ｐゴシック"/>
                <a:cs typeface="CiscoSansTT ExtraLight"/>
              </a:rPr>
              <a:t>Keyword Similarity Weight</a:t>
            </a:r>
            <a:endParaRPr lang="en-US">
              <a:ea typeface="ＭＳ Ｐゴシック"/>
            </a:endParaRPr>
          </a:p>
          <a:p>
            <a:r>
              <a:rPr lang="en-US">
                <a:latin typeface="CiscoSansTT ExtraLight"/>
                <a:ea typeface="ＭＳ Ｐゴシック"/>
                <a:cs typeface="CiscoSansTT ExtraLight"/>
              </a:rPr>
              <a:t>Controls the balance in hybrid search between exact keyword matching (70%) versus semantic/contextual understanding (30%). Higher weight prioritizes literal term matches; lower weight emphasizes conceptual meaning and synonyms. </a:t>
            </a:r>
            <a:endParaRPr lang="en-US">
              <a:ea typeface="ＭＳ Ｐゴシック"/>
            </a:endParaRPr>
          </a:p>
          <a:p>
            <a:endParaRPr lang="en-US" b="1">
              <a:latin typeface="CiscoSansTT ExtraLight"/>
              <a:ea typeface="ＭＳ Ｐゴシック"/>
              <a:cs typeface="CiscoSansTT ExtraLight"/>
            </a:endParaRPr>
          </a:p>
          <a:p>
            <a:r>
              <a:rPr lang="en-US" b="1">
                <a:latin typeface="CiscoSansTT ExtraLight"/>
                <a:ea typeface="ＭＳ Ｐゴシック"/>
                <a:cs typeface="CiscoSansTT ExtraLight"/>
              </a:rPr>
              <a:t>Top N</a:t>
            </a:r>
            <a:endParaRPr lang="en-US">
              <a:ea typeface="ＭＳ Ｐゴシック"/>
            </a:endParaRPr>
          </a:p>
          <a:p>
            <a:r>
              <a:rPr lang="en-US">
                <a:latin typeface="CiscoSansTT ExtraLight"/>
                <a:ea typeface="ＭＳ Ｐゴシック"/>
                <a:cs typeface="CiscoSansTT ExtraLight"/>
              </a:rPr>
              <a:t>Limits the maximum number of best-matching chunks (8) that get fed to the LLM for generating responses. Helps control API costs, response speed, and prevents context overload even if more chunks pass the similarity threshold.</a:t>
            </a:r>
            <a:endParaRPr lang="en-US">
              <a:ea typeface="ＭＳ Ｐゴシック"/>
            </a:endParaRPr>
          </a:p>
          <a:p>
            <a:br>
              <a:rPr lang="en-US"/>
            </a:br>
            <a:endParaRPr lang="en-US"/>
          </a:p>
          <a:p>
            <a:endParaRPr lang="en-US" sz="2000">
              <a:latin typeface="CiscoSansTT Light"/>
              <a:cs typeface="Arial"/>
            </a:endParaRPr>
          </a:p>
        </p:txBody>
      </p:sp>
    </p:spTree>
    <p:extLst>
      <p:ext uri="{BB962C8B-B14F-4D97-AF65-F5344CB8AC3E}">
        <p14:creationId xmlns:p14="http://schemas.microsoft.com/office/powerpoint/2010/main" val="26262958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25162-0E56-9974-2169-387472EE832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D91DF99-6674-23EE-45AD-C4BF2797EAC7}"/>
              </a:ext>
            </a:extLst>
          </p:cNvPr>
          <p:cNvSpPr>
            <a:spLocks noGrp="1"/>
          </p:cNvSpPr>
          <p:nvPr>
            <p:ph type="title"/>
          </p:nvPr>
        </p:nvSpPr>
        <p:spPr/>
        <p:txBody>
          <a:bodyPr/>
          <a:lstStyle/>
          <a:p>
            <a:r>
              <a:rPr lang="es-ES" sz="3550" err="1"/>
              <a:t>Create</a:t>
            </a:r>
            <a:r>
              <a:rPr lang="es-ES" sz="3550"/>
              <a:t> </a:t>
            </a:r>
            <a:r>
              <a:rPr lang="es-ES" sz="3550" err="1"/>
              <a:t>Agent</a:t>
            </a:r>
            <a:r>
              <a:rPr lang="es-ES" sz="3550"/>
              <a:t>: </a:t>
            </a:r>
            <a:r>
              <a:rPr lang="es-ES" sz="3550" err="1"/>
              <a:t>Retrieve</a:t>
            </a:r>
            <a:endParaRPr lang="es-ES" sz="3550" err="1">
              <a:cs typeface="Arial"/>
            </a:endParaRPr>
          </a:p>
        </p:txBody>
      </p:sp>
      <p:sp>
        <p:nvSpPr>
          <p:cNvPr id="9" name="TextBox 4">
            <a:extLst>
              <a:ext uri="{FF2B5EF4-FFF2-40B4-BE49-F238E27FC236}">
                <a16:creationId xmlns:a16="http://schemas.microsoft.com/office/drawing/2014/main" id="{5690B06F-31C7-6BA7-D643-5E9A4855165B}"/>
              </a:ext>
            </a:extLst>
          </p:cNvPr>
          <p:cNvSpPr txBox="1"/>
          <p:nvPr/>
        </p:nvSpPr>
        <p:spPr>
          <a:xfrm>
            <a:off x="610353" y="1170818"/>
            <a:ext cx="11320275" cy="1231106"/>
          </a:xfrm>
          <a:prstGeom prst="rect">
            <a:avLst/>
          </a:prstGeom>
          <a:noFill/>
        </p:spPr>
        <p:txBody>
          <a:bodyPr wrap="square" lIns="91440" tIns="45720" rIns="91440" bIns="45720" rtlCol="0" anchor="t">
            <a:spAutoFit/>
          </a:bodyPr>
          <a:lstStyle/>
          <a:p>
            <a:r>
              <a:rPr lang="en-US" b="1">
                <a:latin typeface="CiscoSansTT ExtraLight"/>
                <a:ea typeface="ＭＳ Ｐゴシック"/>
                <a:cs typeface="Arial"/>
              </a:rPr>
              <a:t>I will leave them like this:</a:t>
            </a:r>
            <a:endParaRPr lang="en-US" b="1">
              <a:latin typeface="CiscoSansTT ExtraLight"/>
              <a:cs typeface="Arial"/>
            </a:endParaRPr>
          </a:p>
          <a:p>
            <a:br>
              <a:rPr lang="en-US"/>
            </a:br>
            <a:endParaRPr lang="en-US"/>
          </a:p>
          <a:p>
            <a:endParaRPr lang="en-US" sz="2000">
              <a:latin typeface="CiscoSansTT Light"/>
              <a:cs typeface="Arial"/>
            </a:endParaRPr>
          </a:p>
        </p:txBody>
      </p:sp>
      <p:pic>
        <p:nvPicPr>
          <p:cNvPr id="4" name="Imagen 3" descr="Captura de pantalla de un celular&#10;&#10;El contenido generado por IA puede ser incorrecto.">
            <a:extLst>
              <a:ext uri="{FF2B5EF4-FFF2-40B4-BE49-F238E27FC236}">
                <a16:creationId xmlns:a16="http://schemas.microsoft.com/office/drawing/2014/main" id="{280F423E-766C-951A-C0AF-DEA0FB8F6D25}"/>
              </a:ext>
            </a:extLst>
          </p:cNvPr>
          <p:cNvPicPr>
            <a:picLocks noChangeAspect="1"/>
          </p:cNvPicPr>
          <p:nvPr/>
        </p:nvPicPr>
        <p:blipFill>
          <a:blip r:embed="rId2"/>
          <a:stretch>
            <a:fillRect/>
          </a:stretch>
        </p:blipFill>
        <p:spPr>
          <a:xfrm>
            <a:off x="5374591" y="1418172"/>
            <a:ext cx="5673624" cy="3923400"/>
          </a:xfrm>
          <a:prstGeom prst="rect">
            <a:avLst/>
          </a:prstGeom>
        </p:spPr>
      </p:pic>
    </p:spTree>
    <p:extLst>
      <p:ext uri="{BB962C8B-B14F-4D97-AF65-F5344CB8AC3E}">
        <p14:creationId xmlns:p14="http://schemas.microsoft.com/office/powerpoint/2010/main" val="61549020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7928E-47A8-4A46-4646-C5D9A4FA6E1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A550E00-DB21-D602-0019-724321191507}"/>
              </a:ext>
            </a:extLst>
          </p:cNvPr>
          <p:cNvSpPr>
            <a:spLocks noGrp="1"/>
          </p:cNvSpPr>
          <p:nvPr>
            <p:ph type="title"/>
          </p:nvPr>
        </p:nvSpPr>
        <p:spPr>
          <a:xfrm>
            <a:off x="609440" y="167757"/>
            <a:ext cx="10969943" cy="685800"/>
          </a:xfrm>
        </p:spPr>
        <p:txBody>
          <a:bodyPr/>
          <a:lstStyle/>
          <a:p>
            <a:r>
              <a:rPr lang="es-ES" sz="3550" err="1"/>
              <a:t>Create</a:t>
            </a:r>
            <a:r>
              <a:rPr lang="es-ES" sz="3550"/>
              <a:t> </a:t>
            </a:r>
            <a:r>
              <a:rPr lang="es-ES" sz="3550" err="1"/>
              <a:t>Agent</a:t>
            </a:r>
            <a:r>
              <a:rPr lang="es-ES" sz="3550"/>
              <a:t>: LLM</a:t>
            </a:r>
            <a:endParaRPr lang="es-ES" sz="3550" err="1">
              <a:cs typeface="Arial"/>
            </a:endParaRPr>
          </a:p>
        </p:txBody>
      </p:sp>
      <p:sp>
        <p:nvSpPr>
          <p:cNvPr id="6" name="TextBox 4">
            <a:extLst>
              <a:ext uri="{FF2B5EF4-FFF2-40B4-BE49-F238E27FC236}">
                <a16:creationId xmlns:a16="http://schemas.microsoft.com/office/drawing/2014/main" id="{241453FA-D8E3-E5DC-64FE-23943AB80C65}"/>
              </a:ext>
            </a:extLst>
          </p:cNvPr>
          <p:cNvSpPr txBox="1"/>
          <p:nvPr/>
        </p:nvSpPr>
        <p:spPr>
          <a:xfrm>
            <a:off x="506739" y="970934"/>
            <a:ext cx="5367156" cy="1477328"/>
          </a:xfrm>
          <a:prstGeom prst="rect">
            <a:avLst/>
          </a:prstGeom>
          <a:noFill/>
        </p:spPr>
        <p:txBody>
          <a:bodyPr wrap="square" lIns="91440" tIns="45720" rIns="91440" bIns="45720" rtlCol="0" anchor="t">
            <a:spAutoFit/>
          </a:bodyPr>
          <a:lstStyle/>
          <a:p>
            <a:r>
              <a:rPr lang="en-US" b="1">
                <a:latin typeface="CiscoSansTT ExtraLight"/>
                <a:ea typeface="ＭＳ Ｐゴシック"/>
                <a:cs typeface="Arial"/>
              </a:rPr>
              <a:t>As a 3rd node, we will integrate the LLM section. </a:t>
            </a:r>
          </a:p>
          <a:p>
            <a:r>
              <a:rPr lang="en-US" b="1">
                <a:latin typeface="CiscoSansTT ExtraLight"/>
                <a:ea typeface="ＭＳ Ｐゴシック"/>
                <a:cs typeface="Arial"/>
              </a:rPr>
              <a:t>It will be in charge of answer to our questions based on the text in the best way possible.</a:t>
            </a:r>
            <a:br>
              <a:rPr lang="en-US" b="1">
                <a:latin typeface="CiscoSansTT ExtraLight"/>
                <a:ea typeface="ＭＳ Ｐゴシック"/>
                <a:cs typeface="Arial"/>
              </a:rPr>
            </a:br>
            <a:r>
              <a:rPr lang="en-US" b="1">
                <a:latin typeface="CiscoSansTT ExtraLight"/>
                <a:ea typeface="ＭＳ Ｐゴシック"/>
                <a:cs typeface="Arial"/>
              </a:rPr>
              <a:t>You could choose any model that your pc is able to run, in this case I will be using llama 3.2:3b</a:t>
            </a:r>
            <a:endParaRPr lang="en-US" b="1">
              <a:latin typeface="CiscoSansTT ExtraLight"/>
              <a:cs typeface="Arial"/>
            </a:endParaRPr>
          </a:p>
        </p:txBody>
      </p:sp>
      <p:pic>
        <p:nvPicPr>
          <p:cNvPr id="3" name="Imagen 2" descr="Interfaz de usuario gráfica, Texto&#10;&#10;El contenido generado por IA puede ser incorrecto.">
            <a:extLst>
              <a:ext uri="{FF2B5EF4-FFF2-40B4-BE49-F238E27FC236}">
                <a16:creationId xmlns:a16="http://schemas.microsoft.com/office/drawing/2014/main" id="{0783A881-CBF2-9929-E051-B86D68CDCEAD}"/>
              </a:ext>
            </a:extLst>
          </p:cNvPr>
          <p:cNvPicPr>
            <a:picLocks noChangeAspect="1"/>
          </p:cNvPicPr>
          <p:nvPr/>
        </p:nvPicPr>
        <p:blipFill>
          <a:blip r:embed="rId2"/>
          <a:stretch>
            <a:fillRect/>
          </a:stretch>
        </p:blipFill>
        <p:spPr>
          <a:xfrm>
            <a:off x="6306960" y="508697"/>
            <a:ext cx="5360462" cy="5557995"/>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Entrada de lápiz 3">
                <a:extLst>
                  <a:ext uri="{FF2B5EF4-FFF2-40B4-BE49-F238E27FC236}">
                    <a16:creationId xmlns:a16="http://schemas.microsoft.com/office/drawing/2014/main" id="{13EFF0C7-33AD-B7C4-63AC-C3EB1CE73491}"/>
                  </a:ext>
                </a:extLst>
              </p14:cNvPr>
              <p14:cNvContentPartPr/>
              <p14:nvPr/>
            </p14:nvContentPartPr>
            <p14:xfrm>
              <a:off x="4905962" y="2021957"/>
              <a:ext cx="3543633" cy="1222653"/>
            </p14:xfrm>
          </p:contentPart>
        </mc:Choice>
        <mc:Fallback xmlns="">
          <p:pic>
            <p:nvPicPr>
              <p:cNvPr id="4" name="Entrada de lápiz 3">
                <a:extLst>
                  <a:ext uri="{FF2B5EF4-FFF2-40B4-BE49-F238E27FC236}">
                    <a16:creationId xmlns:a16="http://schemas.microsoft.com/office/drawing/2014/main" id="{13EFF0C7-33AD-B7C4-63AC-C3EB1CE73491}"/>
                  </a:ext>
                </a:extLst>
              </p:cNvPr>
              <p:cNvPicPr/>
              <p:nvPr/>
            </p:nvPicPr>
            <p:blipFill>
              <a:blip r:embed="rId4"/>
              <a:stretch>
                <a:fillRect/>
              </a:stretch>
            </p:blipFill>
            <p:spPr>
              <a:xfrm>
                <a:off x="4887965" y="2003961"/>
                <a:ext cx="3579267" cy="1258285"/>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Entrada de lápiz 4">
                <a:extLst>
                  <a:ext uri="{FF2B5EF4-FFF2-40B4-BE49-F238E27FC236}">
                    <a16:creationId xmlns:a16="http://schemas.microsoft.com/office/drawing/2014/main" id="{292E69FE-6A83-398D-BC67-517AE2CBBBEC}"/>
                  </a:ext>
                </a:extLst>
              </p14:cNvPr>
              <p14:cNvContentPartPr/>
              <p14:nvPr/>
            </p14:nvContentPartPr>
            <p14:xfrm>
              <a:off x="8385528" y="1961944"/>
              <a:ext cx="161913" cy="162605"/>
            </p14:xfrm>
          </p:contentPart>
        </mc:Choice>
        <mc:Fallback xmlns="">
          <p:pic>
            <p:nvPicPr>
              <p:cNvPr id="5" name="Entrada de lápiz 4">
                <a:extLst>
                  <a:ext uri="{FF2B5EF4-FFF2-40B4-BE49-F238E27FC236}">
                    <a16:creationId xmlns:a16="http://schemas.microsoft.com/office/drawing/2014/main" id="{292E69FE-6A83-398D-BC67-517AE2CBBBEC}"/>
                  </a:ext>
                </a:extLst>
              </p:cNvPr>
              <p:cNvPicPr/>
              <p:nvPr/>
            </p:nvPicPr>
            <p:blipFill>
              <a:blip r:embed="rId6"/>
              <a:stretch>
                <a:fillRect/>
              </a:stretch>
            </p:blipFill>
            <p:spPr>
              <a:xfrm>
                <a:off x="8367578" y="1943957"/>
                <a:ext cx="197455" cy="198220"/>
              </a:xfrm>
              <a:prstGeom prst="rect">
                <a:avLst/>
              </a:prstGeom>
            </p:spPr>
          </p:pic>
        </mc:Fallback>
      </mc:AlternateContent>
    </p:spTree>
    <p:extLst>
      <p:ext uri="{BB962C8B-B14F-4D97-AF65-F5344CB8AC3E}">
        <p14:creationId xmlns:p14="http://schemas.microsoft.com/office/powerpoint/2010/main" val="188216649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6B656-A689-AA5E-879F-AD9F4F65218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46EDDC7-B741-4FC0-176C-710D08174F04}"/>
              </a:ext>
            </a:extLst>
          </p:cNvPr>
          <p:cNvSpPr>
            <a:spLocks noGrp="1"/>
          </p:cNvSpPr>
          <p:nvPr>
            <p:ph type="title"/>
          </p:nvPr>
        </p:nvSpPr>
        <p:spPr>
          <a:xfrm>
            <a:off x="609440" y="167757"/>
            <a:ext cx="10969943" cy="685800"/>
          </a:xfrm>
        </p:spPr>
        <p:txBody>
          <a:bodyPr/>
          <a:lstStyle/>
          <a:p>
            <a:r>
              <a:rPr lang="es-ES" sz="3550" err="1"/>
              <a:t>Create</a:t>
            </a:r>
            <a:r>
              <a:rPr lang="es-ES" sz="3550"/>
              <a:t> </a:t>
            </a:r>
            <a:r>
              <a:rPr lang="es-ES" sz="3550" err="1"/>
              <a:t>Agent</a:t>
            </a:r>
            <a:r>
              <a:rPr lang="es-ES" sz="3550"/>
              <a:t>: LLM</a:t>
            </a:r>
            <a:endParaRPr lang="es-ES" sz="3550" err="1">
              <a:cs typeface="Arial"/>
            </a:endParaRPr>
          </a:p>
        </p:txBody>
      </p:sp>
      <p:sp>
        <p:nvSpPr>
          <p:cNvPr id="6" name="TextBox 4">
            <a:extLst>
              <a:ext uri="{FF2B5EF4-FFF2-40B4-BE49-F238E27FC236}">
                <a16:creationId xmlns:a16="http://schemas.microsoft.com/office/drawing/2014/main" id="{ED4F9282-CAB3-FDF9-9514-E52BBF6C01B8}"/>
              </a:ext>
            </a:extLst>
          </p:cNvPr>
          <p:cNvSpPr txBox="1"/>
          <p:nvPr/>
        </p:nvSpPr>
        <p:spPr>
          <a:xfrm>
            <a:off x="610353" y="829630"/>
            <a:ext cx="11320275" cy="646331"/>
          </a:xfrm>
          <a:prstGeom prst="rect">
            <a:avLst/>
          </a:prstGeom>
          <a:noFill/>
        </p:spPr>
        <p:txBody>
          <a:bodyPr wrap="square" lIns="91440" tIns="45720" rIns="91440" bIns="45720" rtlCol="0" anchor="t">
            <a:spAutoFit/>
          </a:bodyPr>
          <a:lstStyle/>
          <a:p>
            <a:r>
              <a:rPr lang="en-US" b="1">
                <a:latin typeface="CiscoSansTT ExtraLight"/>
                <a:ea typeface="ＭＳ Ｐゴシック"/>
                <a:cs typeface="Arial"/>
              </a:rPr>
              <a:t>When you select the model, you could also experiment with this variables, in this case, </a:t>
            </a:r>
            <a:r>
              <a:rPr lang="en-US" b="1" err="1">
                <a:latin typeface="CiscoSansTT ExtraLight"/>
                <a:ea typeface="ＭＳ Ｐゴシック"/>
                <a:cs typeface="Arial"/>
              </a:rPr>
              <a:t>RAGFlow</a:t>
            </a:r>
            <a:r>
              <a:rPr lang="en-US" b="1">
                <a:latin typeface="CiscoSansTT ExtraLight"/>
                <a:ea typeface="ＭＳ Ｐゴシック"/>
                <a:cs typeface="Arial"/>
              </a:rPr>
              <a:t> offers some pre-configs, in this case I will use the balanced one</a:t>
            </a:r>
            <a:endParaRPr lang="es-ES"/>
          </a:p>
        </p:txBody>
      </p:sp>
      <p:pic>
        <p:nvPicPr>
          <p:cNvPr id="4" name="Imagen 3" descr="Interfaz de usuario gráfica, Texto&#10;&#10;El contenido generado por IA puede ser incorrecto.">
            <a:extLst>
              <a:ext uri="{FF2B5EF4-FFF2-40B4-BE49-F238E27FC236}">
                <a16:creationId xmlns:a16="http://schemas.microsoft.com/office/drawing/2014/main" id="{FB6A1555-92C7-28AF-98EF-6FD8478EC3E4}"/>
              </a:ext>
            </a:extLst>
          </p:cNvPr>
          <p:cNvPicPr>
            <a:picLocks noChangeAspect="1"/>
          </p:cNvPicPr>
          <p:nvPr/>
        </p:nvPicPr>
        <p:blipFill>
          <a:blip r:embed="rId2"/>
          <a:stretch>
            <a:fillRect/>
          </a:stretch>
        </p:blipFill>
        <p:spPr>
          <a:xfrm>
            <a:off x="3650662" y="1478991"/>
            <a:ext cx="5002522" cy="5237704"/>
          </a:xfrm>
          <a:prstGeom prst="rect">
            <a:avLst/>
          </a:prstGeom>
        </p:spPr>
      </p:pic>
      <mc:AlternateContent xmlns:mc="http://schemas.openxmlformats.org/markup-compatibility/2006" xmlns:p14="http://schemas.microsoft.com/office/powerpoint/2010/main">
        <mc:Choice Requires="p14">
          <p:contentPart p14:bwMode="auto" r:id="rId3">
            <p14:nvContentPartPr>
              <p14:cNvPr id="18" name="Entrada de lápiz 17">
                <a:extLst>
                  <a:ext uri="{FF2B5EF4-FFF2-40B4-BE49-F238E27FC236}">
                    <a16:creationId xmlns:a16="http://schemas.microsoft.com/office/drawing/2014/main" id="{71EBD98E-0086-8949-6209-C4D8A1DE5EA1}"/>
                  </a:ext>
                </a:extLst>
              </p14:cNvPr>
              <p14:cNvContentPartPr/>
              <p14:nvPr/>
            </p14:nvContentPartPr>
            <p14:xfrm>
              <a:off x="8764916" y="2807434"/>
              <a:ext cx="841743" cy="310735"/>
            </p14:xfrm>
          </p:contentPart>
        </mc:Choice>
        <mc:Fallback xmlns="">
          <p:pic>
            <p:nvPicPr>
              <p:cNvPr id="18" name="Entrada de lápiz 17">
                <a:extLst>
                  <a:ext uri="{FF2B5EF4-FFF2-40B4-BE49-F238E27FC236}">
                    <a16:creationId xmlns:a16="http://schemas.microsoft.com/office/drawing/2014/main" id="{71EBD98E-0086-8949-6209-C4D8A1DE5EA1}"/>
                  </a:ext>
                </a:extLst>
              </p:cNvPr>
              <p:cNvPicPr/>
              <p:nvPr/>
            </p:nvPicPr>
            <p:blipFill>
              <a:blip r:embed="rId4"/>
              <a:stretch>
                <a:fillRect/>
              </a:stretch>
            </p:blipFill>
            <p:spPr>
              <a:xfrm>
                <a:off x="8746922" y="2789452"/>
                <a:ext cx="877370" cy="3463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9" name="Entrada de lápiz 18">
                <a:extLst>
                  <a:ext uri="{FF2B5EF4-FFF2-40B4-BE49-F238E27FC236}">
                    <a16:creationId xmlns:a16="http://schemas.microsoft.com/office/drawing/2014/main" id="{03E3A274-235F-1B2E-6CA2-D5795DB14B22}"/>
                  </a:ext>
                </a:extLst>
              </p14:cNvPr>
              <p14:cNvContentPartPr/>
              <p14:nvPr/>
            </p14:nvContentPartPr>
            <p14:xfrm>
              <a:off x="8589418" y="2856767"/>
              <a:ext cx="179344" cy="170763"/>
            </p14:xfrm>
          </p:contentPart>
        </mc:Choice>
        <mc:Fallback xmlns="">
          <p:pic>
            <p:nvPicPr>
              <p:cNvPr id="19" name="Entrada de lápiz 18">
                <a:extLst>
                  <a:ext uri="{FF2B5EF4-FFF2-40B4-BE49-F238E27FC236}">
                    <a16:creationId xmlns:a16="http://schemas.microsoft.com/office/drawing/2014/main" id="{03E3A274-235F-1B2E-6CA2-D5795DB14B22}"/>
                  </a:ext>
                </a:extLst>
              </p:cNvPr>
              <p:cNvPicPr/>
              <p:nvPr/>
            </p:nvPicPr>
            <p:blipFill>
              <a:blip r:embed="rId6"/>
              <a:stretch>
                <a:fillRect/>
              </a:stretch>
            </p:blipFill>
            <p:spPr>
              <a:xfrm>
                <a:off x="8571448" y="2838792"/>
                <a:ext cx="214925" cy="206354"/>
              </a:xfrm>
              <a:prstGeom prst="rect">
                <a:avLst/>
              </a:prstGeom>
            </p:spPr>
          </p:pic>
        </mc:Fallback>
      </mc:AlternateContent>
    </p:spTree>
    <p:extLst>
      <p:ext uri="{BB962C8B-B14F-4D97-AF65-F5344CB8AC3E}">
        <p14:creationId xmlns:p14="http://schemas.microsoft.com/office/powerpoint/2010/main" val="18005131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58D87-ECE8-7686-4990-873F5C6B2179}"/>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12BD6527-98D9-7625-169F-215870B4F0EE}"/>
              </a:ext>
            </a:extLst>
          </p:cNvPr>
          <p:cNvSpPr>
            <a:spLocks noGrp="1"/>
          </p:cNvSpPr>
          <p:nvPr>
            <p:ph type="body" sz="quarter" idx="13"/>
          </p:nvPr>
        </p:nvSpPr>
        <p:spPr/>
        <p:txBody>
          <a:bodyPr vert="horz" lIns="0" tIns="0" rIns="0" bIns="0" rtlCol="0" anchor="t">
            <a:noAutofit/>
          </a:bodyPr>
          <a:lstStyle/>
          <a:p>
            <a:r>
              <a:rPr lang="en-US">
                <a:latin typeface="CiscoSansTT Light"/>
                <a:ea typeface="ＭＳ Ｐゴシック"/>
                <a:cs typeface="CiscoSansTT Light"/>
              </a:rPr>
              <a:t>Prompt Engineering</a:t>
            </a:r>
            <a:endParaRPr lang="es-ES"/>
          </a:p>
          <a:p>
            <a:endParaRPr lang="en-US"/>
          </a:p>
        </p:txBody>
      </p:sp>
      <p:grpSp>
        <p:nvGrpSpPr>
          <p:cNvPr id="4" name="Group 3">
            <a:extLst>
              <a:ext uri="{FF2B5EF4-FFF2-40B4-BE49-F238E27FC236}">
                <a16:creationId xmlns:a16="http://schemas.microsoft.com/office/drawing/2014/main" id="{7C67C2A8-5D03-BE7A-50FA-B56E93B3A000}"/>
              </a:ext>
            </a:extLst>
          </p:cNvPr>
          <p:cNvGrpSpPr/>
          <p:nvPr/>
        </p:nvGrpSpPr>
        <p:grpSpPr>
          <a:xfrm>
            <a:off x="7085756" y="4201925"/>
            <a:ext cx="1160280" cy="1489680"/>
            <a:chOff x="7096773" y="4102773"/>
            <a:chExt cx="1160280" cy="1489680"/>
          </a:xfrm>
        </p:grpSpPr>
        <p:grpSp>
          <p:nvGrpSpPr>
            <p:cNvPr id="5" name="Group 4">
              <a:extLst>
                <a:ext uri="{FF2B5EF4-FFF2-40B4-BE49-F238E27FC236}">
                  <a16:creationId xmlns:a16="http://schemas.microsoft.com/office/drawing/2014/main" id="{F37B6F5A-FF7B-87C7-B0D1-2EC868780198}"/>
                </a:ext>
              </a:extLst>
            </p:cNvPr>
            <p:cNvGrpSpPr/>
            <p:nvPr/>
          </p:nvGrpSpPr>
          <p:grpSpPr>
            <a:xfrm>
              <a:off x="7253013" y="4556733"/>
              <a:ext cx="598680" cy="1035720"/>
              <a:chOff x="7253013" y="4556733"/>
              <a:chExt cx="598680" cy="103572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1F65C37F-0E78-5636-5206-833DE8244BB5}"/>
                      </a:ext>
                    </a:extLst>
                  </p14:cNvPr>
                  <p14:cNvContentPartPr/>
                  <p14:nvPr/>
                </p14:nvContentPartPr>
                <p14:xfrm>
                  <a:off x="7322853" y="4556733"/>
                  <a:ext cx="221040" cy="237600"/>
                </p14:xfrm>
              </p:contentPart>
            </mc:Choice>
            <mc:Fallback xmlns="">
              <p:pic>
                <p:nvPicPr>
                  <p:cNvPr id="12" name="Ink 11">
                    <a:extLst>
                      <a:ext uri="{FF2B5EF4-FFF2-40B4-BE49-F238E27FC236}">
                        <a16:creationId xmlns:a16="http://schemas.microsoft.com/office/drawing/2014/main" id="{1F65C37F-0E78-5636-5206-833DE8244BB5}"/>
                      </a:ext>
                    </a:extLst>
                  </p:cNvPr>
                  <p:cNvPicPr/>
                  <p:nvPr/>
                </p:nvPicPr>
                <p:blipFill>
                  <a:blip r:embed="rId3"/>
                  <a:stretch>
                    <a:fillRect/>
                  </a:stretch>
                </p:blipFill>
                <p:spPr>
                  <a:xfrm>
                    <a:off x="7312053" y="4545933"/>
                    <a:ext cx="2422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B36E71B0-23A0-5E68-676A-30CF7FE9D83A}"/>
                      </a:ext>
                    </a:extLst>
                  </p14:cNvPr>
                  <p14:cNvContentPartPr/>
                  <p14:nvPr/>
                </p14:nvContentPartPr>
                <p14:xfrm>
                  <a:off x="7538133" y="4578333"/>
                  <a:ext cx="221760" cy="204480"/>
                </p14:xfrm>
              </p:contentPart>
            </mc:Choice>
            <mc:Fallback xmlns="">
              <p:pic>
                <p:nvPicPr>
                  <p:cNvPr id="13" name="Ink 12">
                    <a:extLst>
                      <a:ext uri="{FF2B5EF4-FFF2-40B4-BE49-F238E27FC236}">
                        <a16:creationId xmlns:a16="http://schemas.microsoft.com/office/drawing/2014/main" id="{B36E71B0-23A0-5E68-676A-30CF7FE9D83A}"/>
                      </a:ext>
                    </a:extLst>
                  </p:cNvPr>
                  <p:cNvPicPr/>
                  <p:nvPr/>
                </p:nvPicPr>
                <p:blipFill>
                  <a:blip r:embed="rId5"/>
                  <a:stretch>
                    <a:fillRect/>
                  </a:stretch>
                </p:blipFill>
                <p:spPr>
                  <a:xfrm>
                    <a:off x="7527333" y="4567533"/>
                    <a:ext cx="243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19FE67A9-A5AB-702F-69CF-56A2672D9D81}"/>
                      </a:ext>
                    </a:extLst>
                  </p14:cNvPr>
                  <p14:cNvContentPartPr/>
                  <p14:nvPr/>
                </p14:nvContentPartPr>
                <p14:xfrm>
                  <a:off x="7455693" y="4662933"/>
                  <a:ext cx="56160" cy="56880"/>
                </p14:xfrm>
              </p:contentPart>
            </mc:Choice>
            <mc:Fallback xmlns="">
              <p:pic>
                <p:nvPicPr>
                  <p:cNvPr id="14" name="Ink 13">
                    <a:extLst>
                      <a:ext uri="{FF2B5EF4-FFF2-40B4-BE49-F238E27FC236}">
                        <a16:creationId xmlns:a16="http://schemas.microsoft.com/office/drawing/2014/main" id="{19FE67A9-A5AB-702F-69CF-56A2672D9D81}"/>
                      </a:ext>
                    </a:extLst>
                  </p:cNvPr>
                  <p:cNvPicPr/>
                  <p:nvPr/>
                </p:nvPicPr>
                <p:blipFill>
                  <a:blip r:embed="rId7"/>
                  <a:stretch>
                    <a:fillRect/>
                  </a:stretch>
                </p:blipFill>
                <p:spPr>
                  <a:xfrm>
                    <a:off x="7444962" y="4652064"/>
                    <a:ext cx="77265" cy="782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895949D6-4710-A144-F513-8A6BBD8D5E93}"/>
                      </a:ext>
                    </a:extLst>
                  </p14:cNvPr>
                  <p14:cNvContentPartPr/>
                  <p14:nvPr/>
                </p14:nvContentPartPr>
                <p14:xfrm>
                  <a:off x="7575573" y="4661133"/>
                  <a:ext cx="59760" cy="82080"/>
                </p14:xfrm>
              </p:contentPart>
            </mc:Choice>
            <mc:Fallback xmlns="">
              <p:pic>
                <p:nvPicPr>
                  <p:cNvPr id="15" name="Ink 14">
                    <a:extLst>
                      <a:ext uri="{FF2B5EF4-FFF2-40B4-BE49-F238E27FC236}">
                        <a16:creationId xmlns:a16="http://schemas.microsoft.com/office/drawing/2014/main" id="{895949D6-4710-A144-F513-8A6BBD8D5E93}"/>
                      </a:ext>
                    </a:extLst>
                  </p:cNvPr>
                  <p:cNvPicPr/>
                  <p:nvPr/>
                </p:nvPicPr>
                <p:blipFill>
                  <a:blip r:embed="rId9"/>
                  <a:stretch>
                    <a:fillRect/>
                  </a:stretch>
                </p:blipFill>
                <p:spPr>
                  <a:xfrm>
                    <a:off x="7564773" y="4650333"/>
                    <a:ext cx="810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AEBB58EC-A8E9-8934-093C-F8360CD57013}"/>
                      </a:ext>
                    </a:extLst>
                  </p14:cNvPr>
                  <p14:cNvContentPartPr/>
                  <p14:nvPr/>
                </p14:nvContentPartPr>
                <p14:xfrm>
                  <a:off x="7274253" y="4748253"/>
                  <a:ext cx="527400" cy="383760"/>
                </p14:xfrm>
              </p:contentPart>
            </mc:Choice>
            <mc:Fallback xmlns="">
              <p:pic>
                <p:nvPicPr>
                  <p:cNvPr id="16" name="Ink 15">
                    <a:extLst>
                      <a:ext uri="{FF2B5EF4-FFF2-40B4-BE49-F238E27FC236}">
                        <a16:creationId xmlns:a16="http://schemas.microsoft.com/office/drawing/2014/main" id="{AEBB58EC-A8E9-8934-093C-F8360CD57013}"/>
                      </a:ext>
                    </a:extLst>
                  </p:cNvPr>
                  <p:cNvPicPr/>
                  <p:nvPr/>
                </p:nvPicPr>
                <p:blipFill>
                  <a:blip r:embed="rId11"/>
                  <a:stretch>
                    <a:fillRect/>
                  </a:stretch>
                </p:blipFill>
                <p:spPr>
                  <a:xfrm>
                    <a:off x="7263460" y="4737453"/>
                    <a:ext cx="548626"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468CC8E8-21B9-EA80-06DF-C6D096903CB3}"/>
                      </a:ext>
                    </a:extLst>
                  </p14:cNvPr>
                  <p14:cNvContentPartPr/>
                  <p14:nvPr/>
                </p14:nvContentPartPr>
                <p14:xfrm>
                  <a:off x="7435173" y="4981173"/>
                  <a:ext cx="218160" cy="125640"/>
                </p14:xfrm>
              </p:contentPart>
            </mc:Choice>
            <mc:Fallback xmlns="">
              <p:pic>
                <p:nvPicPr>
                  <p:cNvPr id="17" name="Ink 16">
                    <a:extLst>
                      <a:ext uri="{FF2B5EF4-FFF2-40B4-BE49-F238E27FC236}">
                        <a16:creationId xmlns:a16="http://schemas.microsoft.com/office/drawing/2014/main" id="{468CC8E8-21B9-EA80-06DF-C6D096903CB3}"/>
                      </a:ext>
                    </a:extLst>
                  </p:cNvPr>
                  <p:cNvPicPr/>
                  <p:nvPr/>
                </p:nvPicPr>
                <p:blipFill>
                  <a:blip r:embed="rId13"/>
                  <a:stretch>
                    <a:fillRect/>
                  </a:stretch>
                </p:blipFill>
                <p:spPr>
                  <a:xfrm>
                    <a:off x="7424355" y="4970373"/>
                    <a:ext cx="239435"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F58B5292-3BB4-F974-063D-0F7FEEB6BE4B}"/>
                      </a:ext>
                    </a:extLst>
                  </p14:cNvPr>
                  <p14:cNvContentPartPr/>
                  <p14:nvPr/>
                </p14:nvContentPartPr>
                <p14:xfrm>
                  <a:off x="7253013" y="5116533"/>
                  <a:ext cx="158760" cy="420120"/>
                </p14:xfrm>
              </p:contentPart>
            </mc:Choice>
            <mc:Fallback xmlns="">
              <p:pic>
                <p:nvPicPr>
                  <p:cNvPr id="18" name="Ink 17">
                    <a:extLst>
                      <a:ext uri="{FF2B5EF4-FFF2-40B4-BE49-F238E27FC236}">
                        <a16:creationId xmlns:a16="http://schemas.microsoft.com/office/drawing/2014/main" id="{F58B5292-3BB4-F974-063D-0F7FEEB6BE4B}"/>
                      </a:ext>
                    </a:extLst>
                  </p:cNvPr>
                  <p:cNvPicPr/>
                  <p:nvPr/>
                </p:nvPicPr>
                <p:blipFill>
                  <a:blip r:embed="rId15"/>
                  <a:stretch>
                    <a:fillRect/>
                  </a:stretch>
                </p:blipFill>
                <p:spPr>
                  <a:xfrm>
                    <a:off x="7242213" y="5105733"/>
                    <a:ext cx="1800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A3DCC469-801C-28DB-8212-A4381A38FEF4}"/>
                      </a:ext>
                    </a:extLst>
                  </p14:cNvPr>
                  <p14:cNvContentPartPr/>
                  <p14:nvPr/>
                </p14:nvContentPartPr>
                <p14:xfrm>
                  <a:off x="7716333" y="5123013"/>
                  <a:ext cx="135360" cy="404280"/>
                </p14:xfrm>
              </p:contentPart>
            </mc:Choice>
            <mc:Fallback xmlns="">
              <p:pic>
                <p:nvPicPr>
                  <p:cNvPr id="19" name="Ink 18">
                    <a:extLst>
                      <a:ext uri="{FF2B5EF4-FFF2-40B4-BE49-F238E27FC236}">
                        <a16:creationId xmlns:a16="http://schemas.microsoft.com/office/drawing/2014/main" id="{A3DCC469-801C-28DB-8212-A4381A38FEF4}"/>
                      </a:ext>
                    </a:extLst>
                  </p:cNvPr>
                  <p:cNvPicPr/>
                  <p:nvPr/>
                </p:nvPicPr>
                <p:blipFill>
                  <a:blip r:embed="rId17"/>
                  <a:stretch>
                    <a:fillRect/>
                  </a:stretch>
                </p:blipFill>
                <p:spPr>
                  <a:xfrm>
                    <a:off x="7705533" y="5112213"/>
                    <a:ext cx="1566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DF759925-7F66-D3AC-29FC-9E22EA6B8E76}"/>
                      </a:ext>
                    </a:extLst>
                  </p14:cNvPr>
                  <p14:cNvContentPartPr/>
                  <p14:nvPr/>
                </p14:nvContentPartPr>
                <p14:xfrm>
                  <a:off x="7409613" y="5402013"/>
                  <a:ext cx="137880" cy="190440"/>
                </p14:xfrm>
              </p:contentPart>
            </mc:Choice>
            <mc:Fallback xmlns="">
              <p:pic>
                <p:nvPicPr>
                  <p:cNvPr id="20" name="Ink 19">
                    <a:extLst>
                      <a:ext uri="{FF2B5EF4-FFF2-40B4-BE49-F238E27FC236}">
                        <a16:creationId xmlns:a16="http://schemas.microsoft.com/office/drawing/2014/main" id="{DF759925-7F66-D3AC-29FC-9E22EA6B8E76}"/>
                      </a:ext>
                    </a:extLst>
                  </p:cNvPr>
                  <p:cNvPicPr/>
                  <p:nvPr/>
                </p:nvPicPr>
                <p:blipFill>
                  <a:blip r:embed="rId19"/>
                  <a:stretch>
                    <a:fillRect/>
                  </a:stretch>
                </p:blipFill>
                <p:spPr>
                  <a:xfrm>
                    <a:off x="7398813" y="5391213"/>
                    <a:ext cx="159120" cy="21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6" name="Ink 5">
                  <a:extLst>
                    <a:ext uri="{FF2B5EF4-FFF2-40B4-BE49-F238E27FC236}">
                      <a16:creationId xmlns:a16="http://schemas.microsoft.com/office/drawing/2014/main" id="{30FECDB7-7C3B-F504-9626-DF3BF0D97323}"/>
                    </a:ext>
                  </a:extLst>
                </p14:cNvPr>
                <p14:cNvContentPartPr/>
                <p14:nvPr/>
              </p14:nvContentPartPr>
              <p14:xfrm>
                <a:off x="7609413" y="5403813"/>
                <a:ext cx="135360" cy="157320"/>
              </p14:xfrm>
            </p:contentPart>
          </mc:Choice>
          <mc:Fallback xmlns="">
            <p:pic>
              <p:nvPicPr>
                <p:cNvPr id="6" name="Ink 5">
                  <a:extLst>
                    <a:ext uri="{FF2B5EF4-FFF2-40B4-BE49-F238E27FC236}">
                      <a16:creationId xmlns:a16="http://schemas.microsoft.com/office/drawing/2014/main" id="{30FECDB7-7C3B-F504-9626-DF3BF0D97323}"/>
                    </a:ext>
                  </a:extLst>
                </p:cNvPr>
                <p:cNvPicPr/>
                <p:nvPr/>
              </p:nvPicPr>
              <p:blipFill>
                <a:blip r:embed="rId21"/>
                <a:stretch>
                  <a:fillRect/>
                </a:stretch>
              </p:blipFill>
              <p:spPr>
                <a:xfrm>
                  <a:off x="7598613" y="5393013"/>
                  <a:ext cx="1566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 name="Ink 6">
                  <a:extLst>
                    <a:ext uri="{FF2B5EF4-FFF2-40B4-BE49-F238E27FC236}">
                      <a16:creationId xmlns:a16="http://schemas.microsoft.com/office/drawing/2014/main" id="{C002527F-5035-C31D-54E4-4E9C63F177F9}"/>
                    </a:ext>
                  </a:extLst>
                </p14:cNvPr>
                <p14:cNvContentPartPr/>
                <p14:nvPr/>
              </p14:nvContentPartPr>
              <p14:xfrm>
                <a:off x="7880853" y="5256573"/>
                <a:ext cx="130320" cy="100080"/>
              </p14:xfrm>
            </p:contentPart>
          </mc:Choice>
          <mc:Fallback xmlns="">
            <p:pic>
              <p:nvPicPr>
                <p:cNvPr id="7" name="Ink 6">
                  <a:extLst>
                    <a:ext uri="{FF2B5EF4-FFF2-40B4-BE49-F238E27FC236}">
                      <a16:creationId xmlns:a16="http://schemas.microsoft.com/office/drawing/2014/main" id="{C002527F-5035-C31D-54E4-4E9C63F177F9}"/>
                    </a:ext>
                  </a:extLst>
                </p:cNvPr>
                <p:cNvPicPr/>
                <p:nvPr/>
              </p:nvPicPr>
              <p:blipFill>
                <a:blip r:embed="rId23"/>
                <a:stretch>
                  <a:fillRect/>
                </a:stretch>
              </p:blipFill>
              <p:spPr>
                <a:xfrm>
                  <a:off x="7870053" y="5245773"/>
                  <a:ext cx="1515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 name="Ink 7">
                  <a:extLst>
                    <a:ext uri="{FF2B5EF4-FFF2-40B4-BE49-F238E27FC236}">
                      <a16:creationId xmlns:a16="http://schemas.microsoft.com/office/drawing/2014/main" id="{E8F14178-347E-9C9A-37DD-F3C01B070303}"/>
                    </a:ext>
                  </a:extLst>
                </p14:cNvPr>
                <p14:cNvContentPartPr/>
                <p14:nvPr/>
              </p14:nvContentPartPr>
              <p14:xfrm>
                <a:off x="7096773" y="5276373"/>
                <a:ext cx="137520" cy="138240"/>
              </p14:xfrm>
            </p:contentPart>
          </mc:Choice>
          <mc:Fallback xmlns="">
            <p:pic>
              <p:nvPicPr>
                <p:cNvPr id="8" name="Ink 7">
                  <a:extLst>
                    <a:ext uri="{FF2B5EF4-FFF2-40B4-BE49-F238E27FC236}">
                      <a16:creationId xmlns:a16="http://schemas.microsoft.com/office/drawing/2014/main" id="{E8F14178-347E-9C9A-37DD-F3C01B070303}"/>
                    </a:ext>
                  </a:extLst>
                </p:cNvPr>
                <p:cNvPicPr/>
                <p:nvPr/>
              </p:nvPicPr>
              <p:blipFill>
                <a:blip r:embed="rId25"/>
                <a:stretch>
                  <a:fillRect/>
                </a:stretch>
              </p:blipFill>
              <p:spPr>
                <a:xfrm>
                  <a:off x="7086001" y="5265573"/>
                  <a:ext cx="158705"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 name="Ink 8">
                  <a:extLst>
                    <a:ext uri="{FF2B5EF4-FFF2-40B4-BE49-F238E27FC236}">
                      <a16:creationId xmlns:a16="http://schemas.microsoft.com/office/drawing/2014/main" id="{81E5E55A-67B3-99F3-C601-F954942ABFFE}"/>
                    </a:ext>
                  </a:extLst>
                </p14:cNvPr>
                <p14:cNvContentPartPr/>
                <p14:nvPr/>
              </p14:nvContentPartPr>
              <p14:xfrm>
                <a:off x="7924053" y="5352693"/>
                <a:ext cx="84600" cy="216000"/>
              </p14:xfrm>
            </p:contentPart>
          </mc:Choice>
          <mc:Fallback xmlns="">
            <p:pic>
              <p:nvPicPr>
                <p:cNvPr id="9" name="Ink 8">
                  <a:extLst>
                    <a:ext uri="{FF2B5EF4-FFF2-40B4-BE49-F238E27FC236}">
                      <a16:creationId xmlns:a16="http://schemas.microsoft.com/office/drawing/2014/main" id="{81E5E55A-67B3-99F3-C601-F954942ABFFE}"/>
                    </a:ext>
                  </a:extLst>
                </p:cNvPr>
                <p:cNvPicPr/>
                <p:nvPr/>
              </p:nvPicPr>
              <p:blipFill>
                <a:blip r:embed="rId27"/>
                <a:stretch>
                  <a:fillRect/>
                </a:stretch>
              </p:blipFill>
              <p:spPr>
                <a:xfrm>
                  <a:off x="7913253" y="5341911"/>
                  <a:ext cx="105840" cy="23720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5506E5C3-9CE3-9047-CB05-D779FB50BF5C}"/>
                    </a:ext>
                  </a:extLst>
                </p14:cNvPr>
                <p14:cNvContentPartPr/>
                <p14:nvPr/>
              </p14:nvContentPartPr>
              <p14:xfrm>
                <a:off x="7935933" y="4427853"/>
                <a:ext cx="191160" cy="829080"/>
              </p14:xfrm>
            </p:contentPart>
          </mc:Choice>
          <mc:Fallback xmlns="">
            <p:pic>
              <p:nvPicPr>
                <p:cNvPr id="10" name="Ink 9">
                  <a:extLst>
                    <a:ext uri="{FF2B5EF4-FFF2-40B4-BE49-F238E27FC236}">
                      <a16:creationId xmlns:a16="http://schemas.microsoft.com/office/drawing/2014/main" id="{5506E5C3-9CE3-9047-CB05-D779FB50BF5C}"/>
                    </a:ext>
                  </a:extLst>
                </p:cNvPr>
                <p:cNvPicPr/>
                <p:nvPr/>
              </p:nvPicPr>
              <p:blipFill>
                <a:blip r:embed="rId29"/>
                <a:stretch>
                  <a:fillRect/>
                </a:stretch>
              </p:blipFill>
              <p:spPr>
                <a:xfrm>
                  <a:off x="7925113" y="4417053"/>
                  <a:ext cx="212440" cy="85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 name="Ink 10">
                  <a:extLst>
                    <a:ext uri="{FF2B5EF4-FFF2-40B4-BE49-F238E27FC236}">
                      <a16:creationId xmlns:a16="http://schemas.microsoft.com/office/drawing/2014/main" id="{55FA4DE0-FA0F-DBA4-64BC-150386DB8C2E}"/>
                    </a:ext>
                  </a:extLst>
                </p14:cNvPr>
                <p14:cNvContentPartPr/>
                <p14:nvPr/>
              </p14:nvContentPartPr>
              <p14:xfrm>
                <a:off x="7902093" y="4102773"/>
                <a:ext cx="354960" cy="313200"/>
              </p14:xfrm>
            </p:contentPart>
          </mc:Choice>
          <mc:Fallback xmlns="">
            <p:pic>
              <p:nvPicPr>
                <p:cNvPr id="11" name="Ink 10">
                  <a:extLst>
                    <a:ext uri="{FF2B5EF4-FFF2-40B4-BE49-F238E27FC236}">
                      <a16:creationId xmlns:a16="http://schemas.microsoft.com/office/drawing/2014/main" id="{55FA4DE0-FA0F-DBA4-64BC-150386DB8C2E}"/>
                    </a:ext>
                  </a:extLst>
                </p:cNvPr>
                <p:cNvPicPr/>
                <p:nvPr/>
              </p:nvPicPr>
              <p:blipFill>
                <a:blip r:embed="rId31"/>
                <a:stretch>
                  <a:fillRect/>
                </a:stretch>
              </p:blipFill>
              <p:spPr>
                <a:xfrm>
                  <a:off x="7891293" y="4091973"/>
                  <a:ext cx="376200" cy="334440"/>
                </a:xfrm>
                <a:prstGeom prst="rect">
                  <a:avLst/>
                </a:prstGeom>
              </p:spPr>
            </p:pic>
          </mc:Fallback>
        </mc:AlternateContent>
      </p:grpSp>
    </p:spTree>
    <p:extLst>
      <p:ext uri="{BB962C8B-B14F-4D97-AF65-F5344CB8AC3E}">
        <p14:creationId xmlns:p14="http://schemas.microsoft.com/office/powerpoint/2010/main" val="2134277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833FF-815E-0C04-4418-536BAB9CA0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836E8B-AA32-77FC-FD7A-E0CDCB5C882F}"/>
              </a:ext>
            </a:extLst>
          </p:cNvPr>
          <p:cNvSpPr>
            <a:spLocks noGrp="1"/>
          </p:cNvSpPr>
          <p:nvPr>
            <p:ph type="title"/>
          </p:nvPr>
        </p:nvSpPr>
        <p:spPr>
          <a:xfrm>
            <a:off x="609440" y="199600"/>
            <a:ext cx="10969943" cy="685800"/>
          </a:xfrm>
        </p:spPr>
        <p:txBody>
          <a:bodyPr/>
          <a:lstStyle/>
          <a:p>
            <a:r>
              <a:rPr lang="en-US" sz="3550"/>
              <a:t>LLM Studio Configuration</a:t>
            </a:r>
            <a:endParaRPr lang="es-ES"/>
          </a:p>
        </p:txBody>
      </p:sp>
      <p:sp>
        <p:nvSpPr>
          <p:cNvPr id="24" name="TextBox 4">
            <a:extLst>
              <a:ext uri="{FF2B5EF4-FFF2-40B4-BE49-F238E27FC236}">
                <a16:creationId xmlns:a16="http://schemas.microsoft.com/office/drawing/2014/main" id="{810DA1DB-D00A-E395-F67F-07EB7241AE83}"/>
              </a:ext>
            </a:extLst>
          </p:cNvPr>
          <p:cNvSpPr txBox="1"/>
          <p:nvPr/>
        </p:nvSpPr>
        <p:spPr>
          <a:xfrm>
            <a:off x="266576" y="1446788"/>
            <a:ext cx="2987800" cy="1477328"/>
          </a:xfrm>
          <a:prstGeom prst="rect">
            <a:avLst/>
          </a:prstGeom>
          <a:noFill/>
        </p:spPr>
        <p:txBody>
          <a:bodyPr wrap="square" lIns="91440" tIns="45720" rIns="91440" bIns="45720" rtlCol="0" anchor="t">
            <a:spAutoFit/>
          </a:bodyPr>
          <a:lstStyle/>
          <a:p>
            <a:r>
              <a:rPr lang="es-CO">
                <a:latin typeface="+mn-lt"/>
                <a:ea typeface="ＭＳ Ｐゴシック"/>
              </a:rPr>
              <a:t>Once LM Studio </a:t>
            </a:r>
            <a:r>
              <a:rPr lang="es-CO" err="1">
                <a:latin typeface="+mn-lt"/>
                <a:ea typeface="ＭＳ Ｐゴシック"/>
              </a:rPr>
              <a:t>is</a:t>
            </a:r>
            <a:r>
              <a:rPr lang="es-CO">
                <a:latin typeface="+mn-lt"/>
                <a:ea typeface="ＭＳ Ｐゴシック"/>
              </a:rPr>
              <a:t> </a:t>
            </a:r>
            <a:r>
              <a:rPr lang="es-CO" err="1">
                <a:latin typeface="+mn-lt"/>
                <a:ea typeface="ＭＳ Ｐゴシック"/>
              </a:rPr>
              <a:t>installed</a:t>
            </a:r>
            <a:r>
              <a:rPr lang="es-CO">
                <a:latin typeface="+mn-lt"/>
                <a:ea typeface="ＭＳ Ｐゴシック"/>
              </a:rPr>
              <a:t> </a:t>
            </a:r>
            <a:r>
              <a:rPr lang="es-CO" err="1">
                <a:latin typeface="+mn-lt"/>
                <a:ea typeface="ＭＳ Ｐゴシック"/>
              </a:rPr>
              <a:t>you</a:t>
            </a:r>
            <a:r>
              <a:rPr lang="es-CO">
                <a:latin typeface="+mn-lt"/>
                <a:ea typeface="ＭＳ Ｐゴシック"/>
              </a:rPr>
              <a:t> </a:t>
            </a:r>
            <a:r>
              <a:rPr lang="es-CO" err="1">
                <a:latin typeface="+mn-lt"/>
                <a:ea typeface="ＭＳ Ｐゴシック"/>
              </a:rPr>
              <a:t>might</a:t>
            </a:r>
            <a:r>
              <a:rPr lang="es-CO">
                <a:latin typeface="+mn-lt"/>
                <a:ea typeface="ＭＳ Ｐゴシック"/>
              </a:rPr>
              <a:t> </a:t>
            </a:r>
            <a:r>
              <a:rPr lang="es-CO" err="1">
                <a:latin typeface="+mn-lt"/>
                <a:ea typeface="ＭＳ Ｐゴシック"/>
              </a:rPr>
              <a:t>see</a:t>
            </a:r>
            <a:r>
              <a:rPr lang="es-CO">
                <a:latin typeface="+mn-lt"/>
                <a:ea typeface="ＭＳ Ｐゴシック"/>
              </a:rPr>
              <a:t> </a:t>
            </a:r>
            <a:r>
              <a:rPr lang="es-CO" err="1">
                <a:latin typeface="+mn-lt"/>
                <a:ea typeface="ＭＳ Ｐゴシック"/>
              </a:rPr>
              <a:t>this</a:t>
            </a:r>
            <a:r>
              <a:rPr lang="es-CO">
                <a:latin typeface="+mn-lt"/>
                <a:ea typeface="ＭＳ Ｐゴシック"/>
              </a:rPr>
              <a:t> </a:t>
            </a:r>
            <a:r>
              <a:rPr lang="es-CO" err="1">
                <a:latin typeface="+mn-lt"/>
                <a:ea typeface="ＭＳ Ｐゴシック"/>
              </a:rPr>
              <a:t>dashboard</a:t>
            </a:r>
            <a:endParaRPr lang="es-CO">
              <a:latin typeface="+mn-lt"/>
              <a:ea typeface="ＭＳ Ｐゴシック"/>
            </a:endParaRPr>
          </a:p>
          <a:p>
            <a:endParaRPr lang="es-CO">
              <a:latin typeface="+mn-lt"/>
            </a:endParaRPr>
          </a:p>
          <a:p>
            <a:r>
              <a:rPr lang="es-CO" err="1">
                <a:latin typeface="+mn-lt"/>
                <a:ea typeface="ＭＳ Ｐゴシック"/>
              </a:rPr>
              <a:t>Click</a:t>
            </a:r>
            <a:r>
              <a:rPr lang="es-CO">
                <a:latin typeface="+mn-lt"/>
                <a:ea typeface="ＭＳ Ｐゴシック"/>
              </a:rPr>
              <a:t> in </a:t>
            </a:r>
            <a:r>
              <a:rPr lang="es-CO" err="1">
                <a:latin typeface="+mn-lt"/>
                <a:ea typeface="ＭＳ Ｐゴシック"/>
              </a:rPr>
              <a:t>the</a:t>
            </a:r>
            <a:r>
              <a:rPr lang="es-CO">
                <a:latin typeface="+mn-lt"/>
                <a:ea typeface="ＭＳ Ｐゴシック"/>
              </a:rPr>
              <a:t> </a:t>
            </a:r>
            <a:r>
              <a:rPr lang="es-CO" err="1">
                <a:latin typeface="+mn-lt"/>
                <a:ea typeface="ＭＳ Ｐゴシック"/>
              </a:rPr>
              <a:t>search</a:t>
            </a:r>
            <a:r>
              <a:rPr lang="es-CO">
                <a:latin typeface="+mn-lt"/>
                <a:ea typeface="ＭＳ Ｐゴシック"/>
              </a:rPr>
              <a:t> </a:t>
            </a:r>
            <a:r>
              <a:rPr lang="es-CO" err="1">
                <a:latin typeface="+mn-lt"/>
                <a:ea typeface="ＭＳ Ｐゴシック"/>
              </a:rPr>
              <a:t>button</a:t>
            </a:r>
            <a:r>
              <a:rPr lang="es-CO">
                <a:latin typeface="+mn-lt"/>
                <a:ea typeface="ＭＳ Ｐゴシック"/>
              </a:rPr>
              <a:t>.</a:t>
            </a:r>
            <a:endParaRPr lang="es-CO">
              <a:latin typeface="+mn-lt"/>
            </a:endParaRPr>
          </a:p>
        </p:txBody>
      </p:sp>
      <p:pic>
        <p:nvPicPr>
          <p:cNvPr id="3" name="Imagen 2" descr="Captura de pantalla de computadora&#10;&#10;El contenido generado por IA puede ser incorrecto.">
            <a:extLst>
              <a:ext uri="{FF2B5EF4-FFF2-40B4-BE49-F238E27FC236}">
                <a16:creationId xmlns:a16="http://schemas.microsoft.com/office/drawing/2014/main" id="{E45E0D5F-EAB4-7141-6B56-8D5B12F77C3B}"/>
              </a:ext>
            </a:extLst>
          </p:cNvPr>
          <p:cNvPicPr>
            <a:picLocks noChangeAspect="1"/>
          </p:cNvPicPr>
          <p:nvPr/>
        </p:nvPicPr>
        <p:blipFill>
          <a:blip r:embed="rId3"/>
          <a:stretch>
            <a:fillRect/>
          </a:stretch>
        </p:blipFill>
        <p:spPr>
          <a:xfrm>
            <a:off x="3806449" y="880110"/>
            <a:ext cx="8376986" cy="5640705"/>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Entrada de lápiz 9">
                <a:extLst>
                  <a:ext uri="{FF2B5EF4-FFF2-40B4-BE49-F238E27FC236}">
                    <a16:creationId xmlns:a16="http://schemas.microsoft.com/office/drawing/2014/main" id="{1B0BC580-B897-3D5C-32A4-BABE6832FD4D}"/>
                  </a:ext>
                </a:extLst>
              </p14:cNvPr>
              <p14:cNvContentPartPr/>
              <p14:nvPr/>
            </p14:nvContentPartPr>
            <p14:xfrm>
              <a:off x="4082332" y="2569268"/>
              <a:ext cx="438497" cy="311191"/>
            </p14:xfrm>
          </p:contentPart>
        </mc:Choice>
        <mc:Fallback xmlns="">
          <p:pic>
            <p:nvPicPr>
              <p:cNvPr id="10" name="Entrada de lápiz 9">
                <a:extLst>
                  <a:ext uri="{FF2B5EF4-FFF2-40B4-BE49-F238E27FC236}">
                    <a16:creationId xmlns:a16="http://schemas.microsoft.com/office/drawing/2014/main" id="{1B0BC580-B897-3D5C-32A4-BABE6832FD4D}"/>
                  </a:ext>
                </a:extLst>
              </p:cNvPr>
              <p:cNvPicPr/>
              <p:nvPr/>
            </p:nvPicPr>
            <p:blipFill>
              <a:blip r:embed="rId5"/>
              <a:stretch>
                <a:fillRect/>
              </a:stretch>
            </p:blipFill>
            <p:spPr>
              <a:xfrm>
                <a:off x="4064346" y="2551301"/>
                <a:ext cx="474109" cy="346766"/>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Entrada de lápiz 11">
                <a:extLst>
                  <a:ext uri="{FF2B5EF4-FFF2-40B4-BE49-F238E27FC236}">
                    <a16:creationId xmlns:a16="http://schemas.microsoft.com/office/drawing/2014/main" id="{3255356B-DD40-BD08-740C-529E34716E29}"/>
                  </a:ext>
                </a:extLst>
              </p14:cNvPr>
              <p14:cNvContentPartPr/>
              <p14:nvPr/>
            </p14:nvContentPartPr>
            <p14:xfrm>
              <a:off x="4004206" y="2516210"/>
              <a:ext cx="166616" cy="114794"/>
            </p14:xfrm>
          </p:contentPart>
        </mc:Choice>
        <mc:Fallback xmlns="">
          <p:pic>
            <p:nvPicPr>
              <p:cNvPr id="12" name="Entrada de lápiz 11">
                <a:extLst>
                  <a:ext uri="{FF2B5EF4-FFF2-40B4-BE49-F238E27FC236}">
                    <a16:creationId xmlns:a16="http://schemas.microsoft.com/office/drawing/2014/main" id="{3255356B-DD40-BD08-740C-529E34716E29}"/>
                  </a:ext>
                </a:extLst>
              </p:cNvPr>
              <p:cNvPicPr/>
              <p:nvPr/>
            </p:nvPicPr>
            <p:blipFill>
              <a:blip r:embed="rId7"/>
              <a:stretch>
                <a:fillRect/>
              </a:stretch>
            </p:blipFill>
            <p:spPr>
              <a:xfrm>
                <a:off x="3986213" y="2498273"/>
                <a:ext cx="202242" cy="15030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Entrada de lápiz 12">
                <a:extLst>
                  <a:ext uri="{FF2B5EF4-FFF2-40B4-BE49-F238E27FC236}">
                    <a16:creationId xmlns:a16="http://schemas.microsoft.com/office/drawing/2014/main" id="{0DD0B361-230C-BE40-46A2-AA2BD498B41F}"/>
                  </a:ext>
                </a:extLst>
              </p14:cNvPr>
              <p14:cNvContentPartPr/>
              <p14:nvPr/>
            </p14:nvContentPartPr>
            <p14:xfrm>
              <a:off x="3988376" y="2567981"/>
              <a:ext cx="15931" cy="27221"/>
            </p14:xfrm>
          </p:contentPart>
        </mc:Choice>
        <mc:Fallback xmlns="">
          <p:pic>
            <p:nvPicPr>
              <p:cNvPr id="13" name="Entrada de lápiz 12">
                <a:extLst>
                  <a:ext uri="{FF2B5EF4-FFF2-40B4-BE49-F238E27FC236}">
                    <a16:creationId xmlns:a16="http://schemas.microsoft.com/office/drawing/2014/main" id="{0DD0B361-230C-BE40-46A2-AA2BD498B41F}"/>
                  </a:ext>
                </a:extLst>
              </p:cNvPr>
              <p:cNvPicPr/>
              <p:nvPr/>
            </p:nvPicPr>
            <p:blipFill>
              <a:blip r:embed="rId9"/>
              <a:stretch>
                <a:fillRect/>
              </a:stretch>
            </p:blipFill>
            <p:spPr>
              <a:xfrm>
                <a:off x="3970675" y="2550305"/>
                <a:ext cx="50979" cy="62219"/>
              </a:xfrm>
              <a:prstGeom prst="rect">
                <a:avLst/>
              </a:prstGeom>
            </p:spPr>
          </p:pic>
        </mc:Fallback>
      </mc:AlternateContent>
    </p:spTree>
    <p:extLst>
      <p:ext uri="{BB962C8B-B14F-4D97-AF65-F5344CB8AC3E}">
        <p14:creationId xmlns:p14="http://schemas.microsoft.com/office/powerpoint/2010/main" val="2831059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4EEB8-61B5-C5F9-5D66-3B35BDB654A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C87AB02-9BB6-D8CC-812D-EB2316568C17}"/>
              </a:ext>
            </a:extLst>
          </p:cNvPr>
          <p:cNvSpPr>
            <a:spLocks noGrp="1"/>
          </p:cNvSpPr>
          <p:nvPr>
            <p:ph type="body" sz="quarter" idx="13"/>
          </p:nvPr>
        </p:nvSpPr>
        <p:spPr>
          <a:xfrm>
            <a:off x="1350321" y="3652167"/>
            <a:ext cx="9488181" cy="669674"/>
          </a:xfrm>
        </p:spPr>
        <p:txBody>
          <a:bodyPr vert="horz" lIns="0" tIns="0" rIns="0" bIns="0" rtlCol="0" anchor="t">
            <a:noAutofit/>
          </a:bodyPr>
          <a:lstStyle/>
          <a:p>
            <a:r>
              <a:rPr lang="en-US">
                <a:latin typeface="CiscoSansTT Light"/>
                <a:ea typeface="ＭＳ Ｐゴシック"/>
                <a:cs typeface="CiscoSansTT Light"/>
              </a:rPr>
              <a:t>Prompt Engineering</a:t>
            </a:r>
            <a:endParaRPr lang="en-US">
              <a:solidFill>
                <a:srgbClr val="000000"/>
              </a:solidFill>
              <a:latin typeface="CiscoSansTT Light"/>
              <a:ea typeface="ＭＳ Ｐゴシック"/>
              <a:cs typeface="CiscoSansTT Light"/>
            </a:endParaRPr>
          </a:p>
        </p:txBody>
      </p:sp>
      <p:sp>
        <p:nvSpPr>
          <p:cNvPr id="3" name="Text Placeholder 2">
            <a:extLst>
              <a:ext uri="{FF2B5EF4-FFF2-40B4-BE49-F238E27FC236}">
                <a16:creationId xmlns:a16="http://schemas.microsoft.com/office/drawing/2014/main" id="{3EC0396E-90AE-0E95-5D49-71F76DCEA4E3}"/>
              </a:ext>
            </a:extLst>
          </p:cNvPr>
          <p:cNvSpPr>
            <a:spLocks noGrp="1"/>
          </p:cNvSpPr>
          <p:nvPr>
            <p:ph type="body" sz="quarter" idx="14"/>
          </p:nvPr>
        </p:nvSpPr>
        <p:spPr>
          <a:xfrm>
            <a:off x="1400593" y="2865980"/>
            <a:ext cx="9488181" cy="669674"/>
          </a:xfrm>
        </p:spPr>
        <p:txBody>
          <a:bodyPr vert="horz" lIns="0" tIns="0" rIns="0" bIns="0" rtlCol="0" anchor="t">
            <a:noAutofit/>
          </a:bodyPr>
          <a:lstStyle/>
          <a:p>
            <a:r>
              <a:rPr lang="en-US">
                <a:latin typeface="CiscoSansTT Light"/>
                <a:ea typeface="ＭＳ Ｐゴシック"/>
                <a:cs typeface="CiscoSansTT Light"/>
              </a:rPr>
              <a:t>Apply AI: RAG</a:t>
            </a:r>
          </a:p>
        </p:txBody>
      </p:sp>
    </p:spTree>
    <p:extLst>
      <p:ext uri="{BB962C8B-B14F-4D97-AF65-F5344CB8AC3E}">
        <p14:creationId xmlns:p14="http://schemas.microsoft.com/office/powerpoint/2010/main" val="2068315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1E310-02CA-0520-329C-4665E73BE4B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FB529E7-8C94-27CB-8CA0-145A25EF2EA9}"/>
              </a:ext>
            </a:extLst>
          </p:cNvPr>
          <p:cNvSpPr>
            <a:spLocks noGrp="1"/>
          </p:cNvSpPr>
          <p:nvPr>
            <p:ph type="title"/>
          </p:nvPr>
        </p:nvSpPr>
        <p:spPr>
          <a:xfrm>
            <a:off x="325190" y="224622"/>
            <a:ext cx="10969943" cy="685800"/>
          </a:xfrm>
        </p:spPr>
        <p:txBody>
          <a:bodyPr/>
          <a:lstStyle/>
          <a:p>
            <a:r>
              <a:rPr lang="es-ES" sz="3550" err="1">
                <a:cs typeface="CiscoSansTT ExtraLight"/>
              </a:rPr>
              <a:t>Prompt</a:t>
            </a:r>
            <a:r>
              <a:rPr lang="es-ES" sz="3550">
                <a:cs typeface="CiscoSansTT ExtraLight"/>
              </a:rPr>
              <a:t> </a:t>
            </a:r>
            <a:r>
              <a:rPr lang="es-ES" sz="3550" err="1">
                <a:cs typeface="CiscoSansTT ExtraLight"/>
              </a:rPr>
              <a:t>Engineering</a:t>
            </a:r>
            <a:endParaRPr lang="es-ES" err="1"/>
          </a:p>
        </p:txBody>
      </p:sp>
      <p:sp>
        <p:nvSpPr>
          <p:cNvPr id="9" name="TextBox 4">
            <a:extLst>
              <a:ext uri="{FF2B5EF4-FFF2-40B4-BE49-F238E27FC236}">
                <a16:creationId xmlns:a16="http://schemas.microsoft.com/office/drawing/2014/main" id="{2AD0B459-64B2-C375-2D54-30DF10147307}"/>
              </a:ext>
            </a:extLst>
          </p:cNvPr>
          <p:cNvSpPr txBox="1"/>
          <p:nvPr/>
        </p:nvSpPr>
        <p:spPr>
          <a:xfrm>
            <a:off x="329518" y="1199252"/>
            <a:ext cx="7094434" cy="1200329"/>
          </a:xfrm>
          <a:prstGeom prst="rect">
            <a:avLst/>
          </a:prstGeom>
          <a:noFill/>
        </p:spPr>
        <p:txBody>
          <a:bodyPr wrap="square" lIns="91440" tIns="45720" rIns="91440" bIns="45720" rtlCol="0" anchor="t">
            <a:spAutoFit/>
          </a:bodyPr>
          <a:lstStyle/>
          <a:p>
            <a:pPr marL="285750" indent="-285750">
              <a:buFont typeface="Arial"/>
              <a:buChar char="•"/>
            </a:pPr>
            <a:r>
              <a:rPr lang="en-US">
                <a:solidFill>
                  <a:srgbClr val="475569"/>
                </a:solidFill>
                <a:latin typeface="CiscoSansTT ExtraLight"/>
                <a:ea typeface="ＭＳ Ｐゴシック"/>
                <a:cs typeface="CiscoSansTT ExtraLight"/>
              </a:rPr>
              <a:t>The skill of writing clear instructions for AI</a:t>
            </a:r>
            <a:endParaRPr lang="es-ES"/>
          </a:p>
          <a:p>
            <a:pPr marL="285750" indent="-285750">
              <a:buFont typeface="Arial"/>
              <a:buChar char="•"/>
            </a:pPr>
            <a:r>
              <a:rPr lang="en-US">
                <a:solidFill>
                  <a:srgbClr val="475569"/>
                </a:solidFill>
                <a:latin typeface="CiscoSansTT ExtraLight"/>
                <a:ea typeface="ＭＳ Ｐゴシック"/>
                <a:cs typeface="CiscoSansTT ExtraLight"/>
              </a:rPr>
              <a:t>Like learning to communicate with a powerful but literal tool</a:t>
            </a:r>
            <a:endParaRPr lang="en-US"/>
          </a:p>
          <a:p>
            <a:pPr marL="285750" indent="-285750">
              <a:buFont typeface="Arial"/>
              <a:buChar char="•"/>
            </a:pPr>
            <a:r>
              <a:rPr lang="en-US">
                <a:solidFill>
                  <a:srgbClr val="475569"/>
                </a:solidFill>
                <a:latin typeface="CiscoSansTT ExtraLight"/>
                <a:ea typeface="ＭＳ Ｐゴシック"/>
                <a:cs typeface="CiscoSansTT ExtraLight"/>
              </a:rPr>
              <a:t>Small changes in wording = big changes in results</a:t>
            </a:r>
            <a:endParaRPr lang="en-US"/>
          </a:p>
          <a:p>
            <a:pPr marL="285750" indent="-285750">
              <a:buFont typeface="Arial"/>
              <a:buChar char="•"/>
            </a:pPr>
            <a:r>
              <a:rPr lang="en-US">
                <a:solidFill>
                  <a:srgbClr val="475569"/>
                </a:solidFill>
                <a:latin typeface="CiscoSansTT ExtraLight"/>
                <a:ea typeface="ＭＳ Ｐゴシック"/>
                <a:cs typeface="CiscoSansTT ExtraLight"/>
              </a:rPr>
              <a:t>The difference between bad answers and amazing answers</a:t>
            </a:r>
            <a:endParaRPr lang="es-ES"/>
          </a:p>
        </p:txBody>
      </p:sp>
    </p:spTree>
    <p:extLst>
      <p:ext uri="{BB962C8B-B14F-4D97-AF65-F5344CB8AC3E}">
        <p14:creationId xmlns:p14="http://schemas.microsoft.com/office/powerpoint/2010/main" val="359511427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AA788-CD75-03D0-72F3-2D138D415F9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F2CAD8E-F216-B179-A935-B8231A7D0209}"/>
              </a:ext>
            </a:extLst>
          </p:cNvPr>
          <p:cNvSpPr>
            <a:spLocks noGrp="1"/>
          </p:cNvSpPr>
          <p:nvPr>
            <p:ph type="title"/>
          </p:nvPr>
        </p:nvSpPr>
        <p:spPr>
          <a:xfrm>
            <a:off x="325190" y="224622"/>
            <a:ext cx="10969943" cy="685800"/>
          </a:xfrm>
        </p:spPr>
        <p:txBody>
          <a:bodyPr/>
          <a:lstStyle/>
          <a:p>
            <a:r>
              <a:rPr lang="es-ES" sz="3550">
                <a:cs typeface="CiscoSansTT ExtraLight"/>
              </a:rPr>
              <a:t>Real </a:t>
            </a:r>
            <a:r>
              <a:rPr lang="es-ES" sz="3550" err="1">
                <a:cs typeface="CiscoSansTT ExtraLight"/>
              </a:rPr>
              <a:t>Example</a:t>
            </a:r>
          </a:p>
        </p:txBody>
      </p:sp>
      <p:sp>
        <p:nvSpPr>
          <p:cNvPr id="9" name="TextBox 4">
            <a:extLst>
              <a:ext uri="{FF2B5EF4-FFF2-40B4-BE49-F238E27FC236}">
                <a16:creationId xmlns:a16="http://schemas.microsoft.com/office/drawing/2014/main" id="{3DE9EF1E-B867-8B9B-078F-6ECC1BEC1002}"/>
              </a:ext>
            </a:extLst>
          </p:cNvPr>
          <p:cNvSpPr txBox="1"/>
          <p:nvPr/>
        </p:nvSpPr>
        <p:spPr>
          <a:xfrm>
            <a:off x="329518" y="1199252"/>
            <a:ext cx="7094434" cy="2308324"/>
          </a:xfrm>
          <a:prstGeom prst="rect">
            <a:avLst/>
          </a:prstGeom>
          <a:noFill/>
        </p:spPr>
        <p:txBody>
          <a:bodyPr wrap="square" lIns="91440" tIns="45720" rIns="91440" bIns="45720" rtlCol="0" anchor="t">
            <a:spAutoFit/>
          </a:bodyPr>
          <a:lstStyle/>
          <a:p>
            <a:r>
              <a:rPr lang="en-US" b="1">
                <a:solidFill>
                  <a:srgbClr val="475569"/>
                </a:solidFill>
                <a:latin typeface="CiscoSansTT ExtraLight"/>
                <a:ea typeface="ＭＳ Ｐゴシック"/>
                <a:cs typeface="CiscoSansTT ExtraLight"/>
              </a:rPr>
              <a:t>Weak Prompt:</a:t>
            </a:r>
            <a:endParaRPr lang="es-ES" b="1"/>
          </a:p>
          <a:p>
            <a:r>
              <a:rPr lang="en-US">
                <a:solidFill>
                  <a:srgbClr val="475569"/>
                </a:solidFill>
                <a:latin typeface="CiscoSansTT ExtraLight"/>
                <a:ea typeface="ＭＳ Ｐゴシック"/>
                <a:cs typeface="CiscoSansTT ExtraLight"/>
              </a:rPr>
              <a:t>"Explain loops"</a:t>
            </a:r>
            <a:endParaRPr lang="en-US"/>
          </a:p>
          <a:p>
            <a:endParaRPr lang="en-US" b="1">
              <a:solidFill>
                <a:srgbClr val="475569"/>
              </a:solidFill>
              <a:latin typeface="CiscoSansTT ExtraLight"/>
              <a:ea typeface="ＭＳ Ｐゴシック"/>
              <a:cs typeface="CiscoSansTT ExtraLight"/>
            </a:endParaRPr>
          </a:p>
          <a:p>
            <a:r>
              <a:rPr lang="en-US" b="1">
                <a:solidFill>
                  <a:srgbClr val="475569"/>
                </a:solidFill>
                <a:latin typeface="CiscoSansTT ExtraLight"/>
                <a:ea typeface="ＭＳ Ｐゴシック"/>
                <a:cs typeface="CiscoSansTT ExtraLight"/>
              </a:rPr>
              <a:t>Strong Prompt:</a:t>
            </a:r>
            <a:endParaRPr lang="en-US" b="1"/>
          </a:p>
          <a:p>
            <a:r>
              <a:rPr lang="en-US">
                <a:solidFill>
                  <a:srgbClr val="475569"/>
                </a:solidFill>
                <a:latin typeface="CiscoSansTT ExtraLight"/>
                <a:ea typeface="ＭＳ Ｐゴシック"/>
                <a:cs typeface="CiscoSansTT ExtraLight"/>
              </a:rPr>
              <a:t>"I'm learning Python. Explain for loops using a simple real-world analogy. Give 2 code examples. Use simple language."</a:t>
            </a:r>
            <a:endParaRPr lang="en-US"/>
          </a:p>
          <a:p>
            <a:endParaRPr lang="en-US" b="1">
              <a:solidFill>
                <a:srgbClr val="475569"/>
              </a:solidFill>
              <a:latin typeface="CiscoSansTT ExtraLight"/>
              <a:cs typeface="CiscoSansTT ExtraLight"/>
            </a:endParaRPr>
          </a:p>
          <a:p>
            <a:pPr marL="285750" indent="-285750">
              <a:buFont typeface="Arial"/>
              <a:buChar char="•"/>
            </a:pPr>
            <a:endParaRPr lang="en-US">
              <a:solidFill>
                <a:srgbClr val="475569"/>
              </a:solidFill>
              <a:latin typeface="CiscoSansTT ExtraLight"/>
              <a:cs typeface="CiscoSansTT ExtraLight"/>
            </a:endParaRPr>
          </a:p>
        </p:txBody>
      </p:sp>
    </p:spTree>
    <p:extLst>
      <p:ext uri="{BB962C8B-B14F-4D97-AF65-F5344CB8AC3E}">
        <p14:creationId xmlns:p14="http://schemas.microsoft.com/office/powerpoint/2010/main" val="408391458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7BE6BB-C8FB-DB77-93E9-5B2F1CB38F8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882B9EA-491A-D03D-7E24-CB269A2F9D17}"/>
              </a:ext>
            </a:extLst>
          </p:cNvPr>
          <p:cNvSpPr>
            <a:spLocks noGrp="1"/>
          </p:cNvSpPr>
          <p:nvPr>
            <p:ph type="title"/>
          </p:nvPr>
        </p:nvSpPr>
        <p:spPr>
          <a:xfrm>
            <a:off x="325190" y="224622"/>
            <a:ext cx="10969943" cy="685800"/>
          </a:xfrm>
        </p:spPr>
        <p:txBody>
          <a:bodyPr/>
          <a:lstStyle/>
          <a:p>
            <a:r>
              <a:rPr lang="es-ES" sz="3550" err="1">
                <a:cs typeface="CiscoSansTT ExtraLight"/>
              </a:rPr>
              <a:t>Common</a:t>
            </a:r>
            <a:r>
              <a:rPr lang="es-ES" sz="3550">
                <a:cs typeface="CiscoSansTT ExtraLight"/>
              </a:rPr>
              <a:t> </a:t>
            </a:r>
            <a:r>
              <a:rPr lang="es-ES" sz="3550" err="1">
                <a:cs typeface="CiscoSansTT ExtraLight"/>
              </a:rPr>
              <a:t>Mistakes</a:t>
            </a:r>
            <a:r>
              <a:rPr lang="es-ES" sz="3550">
                <a:cs typeface="CiscoSansTT ExtraLight"/>
              </a:rPr>
              <a:t> </a:t>
            </a:r>
            <a:r>
              <a:rPr lang="es-ES" sz="3550" err="1">
                <a:cs typeface="CiscoSansTT ExtraLight"/>
              </a:rPr>
              <a:t>to</a:t>
            </a:r>
            <a:r>
              <a:rPr lang="es-ES" sz="3550">
                <a:cs typeface="CiscoSansTT ExtraLight"/>
              </a:rPr>
              <a:t> </a:t>
            </a:r>
            <a:r>
              <a:rPr lang="es-ES" sz="3550" err="1">
                <a:cs typeface="CiscoSansTT ExtraLight"/>
              </a:rPr>
              <a:t>Abvoid</a:t>
            </a:r>
            <a:endParaRPr lang="es-ES" err="1"/>
          </a:p>
        </p:txBody>
      </p:sp>
      <p:sp>
        <p:nvSpPr>
          <p:cNvPr id="9" name="TextBox 4">
            <a:extLst>
              <a:ext uri="{FF2B5EF4-FFF2-40B4-BE49-F238E27FC236}">
                <a16:creationId xmlns:a16="http://schemas.microsoft.com/office/drawing/2014/main" id="{90E0B921-A82E-2DE0-AA79-68CE11BD4682}"/>
              </a:ext>
            </a:extLst>
          </p:cNvPr>
          <p:cNvSpPr txBox="1"/>
          <p:nvPr/>
        </p:nvSpPr>
        <p:spPr>
          <a:xfrm>
            <a:off x="329518" y="1199252"/>
            <a:ext cx="7094434" cy="1477328"/>
          </a:xfrm>
          <a:prstGeom prst="rect">
            <a:avLst/>
          </a:prstGeom>
          <a:noFill/>
        </p:spPr>
        <p:txBody>
          <a:bodyPr wrap="square" lIns="91440" tIns="45720" rIns="91440" bIns="45720" rtlCol="0" anchor="t">
            <a:spAutoFit/>
          </a:bodyPr>
          <a:lstStyle/>
          <a:p>
            <a:r>
              <a:rPr lang="en-US">
                <a:solidFill>
                  <a:srgbClr val="475569"/>
                </a:solidFill>
                <a:latin typeface="CiscoSansTT ExtraLight"/>
                <a:ea typeface="ＭＳ Ｐゴシック"/>
                <a:cs typeface="CiscoSansTT ExtraLight"/>
              </a:rPr>
              <a:t>❌ Being too vague: "Write something"</a:t>
            </a:r>
            <a:endParaRPr lang="en-US"/>
          </a:p>
          <a:p>
            <a:r>
              <a:rPr lang="en-US">
                <a:solidFill>
                  <a:srgbClr val="475569"/>
                </a:solidFill>
                <a:latin typeface="CiscoSansTT ExtraLight"/>
                <a:ea typeface="ＭＳ Ｐゴシック"/>
                <a:cs typeface="CiscoSansTT ExtraLight"/>
              </a:rPr>
              <a:t>❌ Asking for conflicting things at once</a:t>
            </a:r>
            <a:endParaRPr lang="en-US"/>
          </a:p>
          <a:p>
            <a:r>
              <a:rPr lang="en-US">
                <a:solidFill>
                  <a:srgbClr val="475569"/>
                </a:solidFill>
                <a:latin typeface="CiscoSansTT ExtraLight"/>
                <a:ea typeface="ＭＳ Ｐゴシック"/>
                <a:cs typeface="CiscoSansTT ExtraLight"/>
              </a:rPr>
              <a:t>❌ Not specifying output format</a:t>
            </a:r>
            <a:endParaRPr lang="en-US"/>
          </a:p>
          <a:p>
            <a:r>
              <a:rPr lang="en-US">
                <a:solidFill>
                  <a:srgbClr val="475569"/>
                </a:solidFill>
                <a:latin typeface="CiscoSansTT ExtraLight"/>
                <a:ea typeface="ＭＳ Ｐゴシック"/>
                <a:cs typeface="CiscoSansTT ExtraLight"/>
              </a:rPr>
              <a:t>❌ Ignoring the importance of context</a:t>
            </a:r>
            <a:endParaRPr lang="en-US"/>
          </a:p>
          <a:p>
            <a:r>
              <a:rPr lang="en-US">
                <a:solidFill>
                  <a:srgbClr val="475569"/>
                </a:solidFill>
                <a:latin typeface="CiscoSansTT ExtraLight"/>
                <a:ea typeface="ＭＳ Ｐゴシック"/>
                <a:cs typeface="CiscoSansTT ExtraLight"/>
              </a:rPr>
              <a:t>❌ One try and giving up (iterate!)</a:t>
            </a:r>
            <a:endParaRPr lang="en-US"/>
          </a:p>
        </p:txBody>
      </p:sp>
    </p:spTree>
    <p:extLst>
      <p:ext uri="{BB962C8B-B14F-4D97-AF65-F5344CB8AC3E}">
        <p14:creationId xmlns:p14="http://schemas.microsoft.com/office/powerpoint/2010/main" val="281837503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B3FA3A-AEAC-4AF1-31BE-AFB8758782C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88C03D7-DDA6-1B64-4C3C-F6E5D5D535EF}"/>
              </a:ext>
            </a:extLst>
          </p:cNvPr>
          <p:cNvSpPr>
            <a:spLocks noGrp="1"/>
          </p:cNvSpPr>
          <p:nvPr>
            <p:ph type="title"/>
          </p:nvPr>
        </p:nvSpPr>
        <p:spPr>
          <a:xfrm>
            <a:off x="325190" y="224622"/>
            <a:ext cx="10969943" cy="685800"/>
          </a:xfrm>
        </p:spPr>
        <p:txBody>
          <a:bodyPr/>
          <a:lstStyle/>
          <a:p>
            <a:r>
              <a:rPr lang="es-ES" sz="3550" err="1"/>
              <a:t>Prompting</a:t>
            </a:r>
            <a:r>
              <a:rPr lang="es-ES" sz="3550"/>
              <a:t> </a:t>
            </a:r>
            <a:r>
              <a:rPr lang="es-ES" sz="3550" err="1"/>
              <a:t>your</a:t>
            </a:r>
            <a:r>
              <a:rPr lang="es-ES" sz="3550"/>
              <a:t> </a:t>
            </a:r>
            <a:r>
              <a:rPr lang="es-ES" sz="3550" err="1"/>
              <a:t>agent</a:t>
            </a:r>
            <a:r>
              <a:rPr lang="es-ES" sz="3550"/>
              <a:t> </a:t>
            </a:r>
            <a:endParaRPr lang="es-ES" err="1"/>
          </a:p>
        </p:txBody>
      </p:sp>
      <p:sp>
        <p:nvSpPr>
          <p:cNvPr id="9" name="TextBox 4">
            <a:extLst>
              <a:ext uri="{FF2B5EF4-FFF2-40B4-BE49-F238E27FC236}">
                <a16:creationId xmlns:a16="http://schemas.microsoft.com/office/drawing/2014/main" id="{4F4414F0-33AC-DC9E-4B02-83BE365BE017}"/>
              </a:ext>
            </a:extLst>
          </p:cNvPr>
          <p:cNvSpPr txBox="1"/>
          <p:nvPr/>
        </p:nvSpPr>
        <p:spPr>
          <a:xfrm>
            <a:off x="329518" y="1199252"/>
            <a:ext cx="6174523" cy="1754326"/>
          </a:xfrm>
          <a:prstGeom prst="rect">
            <a:avLst/>
          </a:prstGeom>
          <a:noFill/>
        </p:spPr>
        <p:txBody>
          <a:bodyPr wrap="square" lIns="91440" tIns="45720" rIns="91440" bIns="45720" rtlCol="0" anchor="t">
            <a:spAutoFit/>
          </a:bodyPr>
          <a:lstStyle/>
          <a:p>
            <a:r>
              <a:rPr lang="en-US">
                <a:solidFill>
                  <a:srgbClr val="475569"/>
                </a:solidFill>
                <a:latin typeface="CiscoSansTT ExtraLight"/>
                <a:ea typeface="ＭＳ Ｐゴシック"/>
                <a:cs typeface="Segoe UI"/>
              </a:rPr>
              <a:t>Your prompt has 4 critical sections:</a:t>
            </a:r>
            <a:endParaRPr lang="es-ES">
              <a:latin typeface="CiscoSansTT ExtraLight"/>
            </a:endParaRPr>
          </a:p>
          <a:p>
            <a:pPr marL="285750" indent="-285750">
              <a:buFont typeface="Arial"/>
              <a:buChar char="•"/>
            </a:pPr>
            <a:r>
              <a:rPr lang="en-US" b="1">
                <a:solidFill>
                  <a:srgbClr val="475569"/>
                </a:solidFill>
                <a:latin typeface="CiscoSansTT ExtraLight"/>
                <a:ea typeface="ＭＳ Ｐゴシック"/>
                <a:cs typeface="Segoe UI"/>
              </a:rPr>
              <a:t>role</a:t>
            </a:r>
            <a:r>
              <a:rPr lang="en-US">
                <a:solidFill>
                  <a:srgbClr val="475569"/>
                </a:solidFill>
                <a:latin typeface="CiscoSansTT ExtraLight"/>
                <a:ea typeface="ＭＳ Ｐゴシック"/>
                <a:cs typeface="Segoe UI"/>
              </a:rPr>
              <a:t> - WHO is the assistant?</a:t>
            </a:r>
            <a:endParaRPr lang="en-US">
              <a:latin typeface="CiscoSansTT ExtraLight"/>
            </a:endParaRPr>
          </a:p>
          <a:p>
            <a:pPr marL="285750" indent="-285750">
              <a:buFont typeface="Arial"/>
              <a:buChar char="•"/>
            </a:pPr>
            <a:r>
              <a:rPr lang="en-US" b="1">
                <a:solidFill>
                  <a:srgbClr val="475569"/>
                </a:solidFill>
                <a:latin typeface="CiscoSansTT ExtraLight"/>
                <a:ea typeface="ＭＳ Ｐゴシック"/>
                <a:cs typeface="Segoe UI"/>
              </a:rPr>
              <a:t>context</a:t>
            </a:r>
            <a:r>
              <a:rPr lang="en-US">
                <a:solidFill>
                  <a:srgbClr val="475569"/>
                </a:solidFill>
                <a:latin typeface="CiscoSansTT ExtraLight"/>
                <a:ea typeface="ＭＳ Ｐゴシック"/>
                <a:cs typeface="Segoe UI"/>
              </a:rPr>
              <a:t> - WHAT does it know?</a:t>
            </a:r>
            <a:endParaRPr lang="en-US">
              <a:latin typeface="CiscoSansTT ExtraLight"/>
            </a:endParaRPr>
          </a:p>
          <a:p>
            <a:pPr marL="285750" indent="-285750">
              <a:buFont typeface="Arial"/>
              <a:buChar char="•"/>
            </a:pPr>
            <a:r>
              <a:rPr lang="en-US" b="1">
                <a:solidFill>
                  <a:srgbClr val="475569"/>
                </a:solidFill>
                <a:latin typeface="CiscoSansTT ExtraLight"/>
                <a:ea typeface="ＭＳ Ｐゴシック"/>
                <a:cs typeface="Segoe UI"/>
              </a:rPr>
              <a:t>instructions</a:t>
            </a:r>
            <a:r>
              <a:rPr lang="en-US">
                <a:solidFill>
                  <a:srgbClr val="475569"/>
                </a:solidFill>
                <a:latin typeface="CiscoSansTT ExtraLight"/>
                <a:ea typeface="ＭＳ Ｐゴシック"/>
                <a:cs typeface="Segoe UI"/>
              </a:rPr>
              <a:t> - HOW should it behave?</a:t>
            </a:r>
            <a:endParaRPr lang="es-ES">
              <a:latin typeface="CiscoSansTT ExtraLight"/>
            </a:endParaRPr>
          </a:p>
          <a:p>
            <a:pPr marL="285750" indent="-285750">
              <a:buFont typeface="Arial"/>
              <a:buChar char="•"/>
            </a:pPr>
            <a:r>
              <a:rPr lang="en-US" b="1" err="1">
                <a:solidFill>
                  <a:srgbClr val="475569"/>
                </a:solidFill>
                <a:latin typeface="CiscoSansTT ExtraLight"/>
                <a:ea typeface="ＭＳ Ｐゴシック"/>
                <a:cs typeface="Segoe UI"/>
              </a:rPr>
              <a:t>safety_check</a:t>
            </a:r>
            <a:r>
              <a:rPr lang="en-US">
                <a:solidFill>
                  <a:srgbClr val="475569"/>
                </a:solidFill>
                <a:latin typeface="CiscoSansTT ExtraLight"/>
                <a:ea typeface="ＭＳ Ｐゴシック"/>
                <a:cs typeface="Segoe UI"/>
              </a:rPr>
              <a:t> - WHAT should it NEVER do?</a:t>
            </a:r>
            <a:endParaRPr lang="en-US">
              <a:latin typeface="CiscoSansTT ExtraLight"/>
            </a:endParaRPr>
          </a:p>
          <a:p>
            <a:endParaRPr lang="en-US">
              <a:solidFill>
                <a:srgbClr val="475569"/>
              </a:solidFill>
              <a:latin typeface="Segoe UI"/>
              <a:cs typeface="Segoe UI"/>
            </a:endParaRPr>
          </a:p>
        </p:txBody>
      </p:sp>
    </p:spTree>
    <p:extLst>
      <p:ext uri="{BB962C8B-B14F-4D97-AF65-F5344CB8AC3E}">
        <p14:creationId xmlns:p14="http://schemas.microsoft.com/office/powerpoint/2010/main" val="3385429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9A87E5-50C0-24CE-41F3-A9AFB8FA19E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0D8EC38-55B2-E807-914B-23C87D4C64EE}"/>
              </a:ext>
            </a:extLst>
          </p:cNvPr>
          <p:cNvSpPr>
            <a:spLocks noGrp="1"/>
          </p:cNvSpPr>
          <p:nvPr>
            <p:ph type="title"/>
          </p:nvPr>
        </p:nvSpPr>
        <p:spPr>
          <a:xfrm>
            <a:off x="595227" y="707972"/>
            <a:ext cx="10969943" cy="685800"/>
          </a:xfrm>
        </p:spPr>
        <p:txBody>
          <a:bodyPr/>
          <a:lstStyle/>
          <a:p>
            <a:r>
              <a:rPr lang="es-ES" sz="3550" err="1"/>
              <a:t>Create</a:t>
            </a:r>
            <a:r>
              <a:rPr lang="es-ES" sz="3550"/>
              <a:t> </a:t>
            </a:r>
            <a:r>
              <a:rPr lang="es-ES" sz="3550" err="1"/>
              <a:t>Agent</a:t>
            </a:r>
            <a:r>
              <a:rPr lang="es-ES" sz="3550"/>
              <a:t>: LLM</a:t>
            </a:r>
            <a:endParaRPr lang="es-ES" sz="3550" err="1">
              <a:cs typeface="Arial"/>
            </a:endParaRPr>
          </a:p>
        </p:txBody>
      </p:sp>
      <p:sp>
        <p:nvSpPr>
          <p:cNvPr id="6" name="TextBox 4">
            <a:extLst>
              <a:ext uri="{FF2B5EF4-FFF2-40B4-BE49-F238E27FC236}">
                <a16:creationId xmlns:a16="http://schemas.microsoft.com/office/drawing/2014/main" id="{61FAAFE4-5DF0-2AC1-ECA9-180107C7B4CE}"/>
              </a:ext>
            </a:extLst>
          </p:cNvPr>
          <p:cNvSpPr txBox="1"/>
          <p:nvPr/>
        </p:nvSpPr>
        <p:spPr>
          <a:xfrm>
            <a:off x="283466" y="2649301"/>
            <a:ext cx="5096500" cy="2308324"/>
          </a:xfrm>
          <a:prstGeom prst="rect">
            <a:avLst/>
          </a:prstGeom>
          <a:noFill/>
        </p:spPr>
        <p:txBody>
          <a:bodyPr wrap="square" lIns="91440" tIns="45720" rIns="91440" bIns="45720" rtlCol="0" anchor="t">
            <a:spAutoFit/>
          </a:bodyPr>
          <a:lstStyle/>
          <a:p>
            <a:r>
              <a:rPr lang="en-US" dirty="0">
                <a:latin typeface="CiscoSansTT ExtraLight"/>
                <a:ea typeface="ＭＳ Ｐゴシック"/>
                <a:cs typeface="Arial"/>
              </a:rPr>
              <a:t>Now in the system prompt input we will give the LLM the instructions it must follow for us to have the best answers and prevent it from hallucinate. </a:t>
            </a:r>
          </a:p>
          <a:p>
            <a:endParaRPr lang="en-US" dirty="0">
              <a:latin typeface="CiscoSansTT ExtraLight"/>
              <a:ea typeface="ＭＳ Ｐゴシック"/>
              <a:cs typeface="Arial"/>
            </a:endParaRPr>
          </a:p>
          <a:p>
            <a:r>
              <a:rPr lang="en-US" dirty="0">
                <a:latin typeface="CiscoSansTT ExtraLight"/>
                <a:ea typeface="ＭＳ Ｐゴシック"/>
                <a:cs typeface="Arial"/>
              </a:rPr>
              <a:t>Check that the user prompt as:</a:t>
            </a:r>
            <a:br>
              <a:rPr lang="en-US" dirty="0">
                <a:latin typeface="CiscoSansTT ExtraLight"/>
                <a:ea typeface="ＭＳ Ｐゴシック"/>
                <a:cs typeface="Arial"/>
              </a:rPr>
            </a:br>
            <a:r>
              <a:rPr lang="en-US" dirty="0">
                <a:latin typeface="CiscoSansTT ExtraLight"/>
                <a:ea typeface="ＭＳ Ｐゴシック"/>
                <a:cs typeface="Arial"/>
              </a:rPr>
              <a:t>Begin Input / </a:t>
            </a:r>
            <a:r>
              <a:rPr lang="en-US" err="1">
                <a:latin typeface="CiscoSansTT ExtraLight"/>
                <a:ea typeface="ＭＳ Ｐゴシック"/>
                <a:cs typeface="Arial"/>
              </a:rPr>
              <a:t>sys.query</a:t>
            </a:r>
            <a:r>
              <a:rPr lang="en-US" dirty="0">
                <a:latin typeface="CiscoSansTT ExtraLight"/>
                <a:ea typeface="ＭＳ Ｐゴシック"/>
                <a:cs typeface="Arial"/>
              </a:rPr>
              <a:t> this for the LLM to catch our question in the chat.</a:t>
            </a:r>
          </a:p>
        </p:txBody>
      </p:sp>
      <p:pic>
        <p:nvPicPr>
          <p:cNvPr id="7" name="Imagen 6" descr="Texto&#10;&#10;El contenido generado por IA puede ser incorrecto.">
            <a:extLst>
              <a:ext uri="{FF2B5EF4-FFF2-40B4-BE49-F238E27FC236}">
                <a16:creationId xmlns:a16="http://schemas.microsoft.com/office/drawing/2014/main" id="{0F88D138-6CFA-AD2F-934B-2D7E800280B4}"/>
              </a:ext>
            </a:extLst>
          </p:cNvPr>
          <p:cNvPicPr>
            <a:picLocks noChangeAspect="1"/>
          </p:cNvPicPr>
          <p:nvPr/>
        </p:nvPicPr>
        <p:blipFill>
          <a:blip r:embed="rId2"/>
          <a:stretch>
            <a:fillRect/>
          </a:stretch>
        </p:blipFill>
        <p:spPr>
          <a:xfrm>
            <a:off x="7347082" y="79678"/>
            <a:ext cx="4509003" cy="6689424"/>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Entrada de lápiz 8">
                <a:extLst>
                  <a:ext uri="{FF2B5EF4-FFF2-40B4-BE49-F238E27FC236}">
                    <a16:creationId xmlns:a16="http://schemas.microsoft.com/office/drawing/2014/main" id="{6B7D2776-7C93-E1AF-703C-1109CCCC4C32}"/>
                  </a:ext>
                </a:extLst>
              </p14:cNvPr>
              <p14:cNvContentPartPr/>
              <p14:nvPr/>
            </p14:nvContentPartPr>
            <p14:xfrm>
              <a:off x="5612488" y="3106089"/>
              <a:ext cx="874329" cy="52222"/>
            </p14:xfrm>
          </p:contentPart>
        </mc:Choice>
        <mc:Fallback xmlns="">
          <p:pic>
            <p:nvPicPr>
              <p:cNvPr id="9" name="Entrada de lápiz 8">
                <a:extLst>
                  <a:ext uri="{FF2B5EF4-FFF2-40B4-BE49-F238E27FC236}">
                    <a16:creationId xmlns:a16="http://schemas.microsoft.com/office/drawing/2014/main" id="{6B7D2776-7C93-E1AF-703C-1109CCCC4C32}"/>
                  </a:ext>
                </a:extLst>
              </p:cNvPr>
              <p:cNvPicPr/>
              <p:nvPr/>
            </p:nvPicPr>
            <p:blipFill>
              <a:blip r:embed="rId4"/>
              <a:stretch>
                <a:fillRect/>
              </a:stretch>
            </p:blipFill>
            <p:spPr>
              <a:xfrm>
                <a:off x="5594498" y="3088205"/>
                <a:ext cx="909950" cy="87633"/>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Entrada de lápiz 10">
                <a:extLst>
                  <a:ext uri="{FF2B5EF4-FFF2-40B4-BE49-F238E27FC236}">
                    <a16:creationId xmlns:a16="http://schemas.microsoft.com/office/drawing/2014/main" id="{F5C04B2A-819F-3A18-A730-4084D3C638CD}"/>
                  </a:ext>
                </a:extLst>
              </p14:cNvPr>
              <p14:cNvContentPartPr/>
              <p14:nvPr/>
            </p14:nvContentPartPr>
            <p14:xfrm>
              <a:off x="6396699" y="2952323"/>
              <a:ext cx="452475" cy="419816"/>
            </p14:xfrm>
          </p:contentPart>
        </mc:Choice>
        <mc:Fallback xmlns="">
          <p:pic>
            <p:nvPicPr>
              <p:cNvPr id="11" name="Entrada de lápiz 10">
                <a:extLst>
                  <a:ext uri="{FF2B5EF4-FFF2-40B4-BE49-F238E27FC236}">
                    <a16:creationId xmlns:a16="http://schemas.microsoft.com/office/drawing/2014/main" id="{F5C04B2A-819F-3A18-A730-4084D3C638CD}"/>
                  </a:ext>
                </a:extLst>
              </p:cNvPr>
              <p:cNvPicPr/>
              <p:nvPr/>
            </p:nvPicPr>
            <p:blipFill>
              <a:blip r:embed="rId6"/>
              <a:stretch>
                <a:fillRect/>
              </a:stretch>
            </p:blipFill>
            <p:spPr>
              <a:xfrm>
                <a:off x="6378715" y="2934351"/>
                <a:ext cx="488083"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Entrada de lápiz 11">
                <a:extLst>
                  <a:ext uri="{FF2B5EF4-FFF2-40B4-BE49-F238E27FC236}">
                    <a16:creationId xmlns:a16="http://schemas.microsoft.com/office/drawing/2014/main" id="{D68AF481-7689-5E5B-7196-961A6CCEBD76}"/>
                  </a:ext>
                </a:extLst>
              </p14:cNvPr>
              <p14:cNvContentPartPr/>
              <p14:nvPr/>
            </p14:nvContentPartPr>
            <p14:xfrm>
              <a:off x="4905161" y="4534475"/>
              <a:ext cx="2098254" cy="1572030"/>
            </p14:xfrm>
          </p:contentPart>
        </mc:Choice>
        <mc:Fallback xmlns="">
          <p:pic>
            <p:nvPicPr>
              <p:cNvPr id="12" name="Entrada de lápiz 11">
                <a:extLst>
                  <a:ext uri="{FF2B5EF4-FFF2-40B4-BE49-F238E27FC236}">
                    <a16:creationId xmlns:a16="http://schemas.microsoft.com/office/drawing/2014/main" id="{D68AF481-7689-5E5B-7196-961A6CCEBD76}"/>
                  </a:ext>
                </a:extLst>
              </p:cNvPr>
              <p:cNvPicPr/>
              <p:nvPr/>
            </p:nvPicPr>
            <p:blipFill>
              <a:blip r:embed="rId8"/>
              <a:stretch>
                <a:fillRect/>
              </a:stretch>
            </p:blipFill>
            <p:spPr>
              <a:xfrm>
                <a:off x="4887163" y="4516480"/>
                <a:ext cx="2133891" cy="16076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Entrada de lápiz 12">
                <a:extLst>
                  <a:ext uri="{FF2B5EF4-FFF2-40B4-BE49-F238E27FC236}">
                    <a16:creationId xmlns:a16="http://schemas.microsoft.com/office/drawing/2014/main" id="{549B9257-18A3-FFF8-386A-7AF2D509ECDB}"/>
                  </a:ext>
                </a:extLst>
              </p14:cNvPr>
              <p14:cNvContentPartPr/>
              <p14:nvPr/>
            </p14:nvContentPartPr>
            <p14:xfrm>
              <a:off x="6904129" y="5858099"/>
              <a:ext cx="279273" cy="293856"/>
            </p14:xfrm>
          </p:contentPart>
        </mc:Choice>
        <mc:Fallback xmlns="">
          <p:pic>
            <p:nvPicPr>
              <p:cNvPr id="13" name="Entrada de lápiz 12">
                <a:extLst>
                  <a:ext uri="{FF2B5EF4-FFF2-40B4-BE49-F238E27FC236}">
                    <a16:creationId xmlns:a16="http://schemas.microsoft.com/office/drawing/2014/main" id="{549B9257-18A3-FFF8-386A-7AF2D509ECDB}"/>
                  </a:ext>
                </a:extLst>
              </p:cNvPr>
              <p:cNvPicPr/>
              <p:nvPr/>
            </p:nvPicPr>
            <p:blipFill>
              <a:blip r:embed="rId10"/>
              <a:stretch>
                <a:fillRect/>
              </a:stretch>
            </p:blipFill>
            <p:spPr>
              <a:xfrm>
                <a:off x="6886135" y="5840137"/>
                <a:ext cx="314902" cy="329420"/>
              </a:xfrm>
              <a:prstGeom prst="rect">
                <a:avLst/>
              </a:prstGeom>
            </p:spPr>
          </p:pic>
        </mc:Fallback>
      </mc:AlternateContent>
    </p:spTree>
    <p:extLst>
      <p:ext uri="{BB962C8B-B14F-4D97-AF65-F5344CB8AC3E}">
        <p14:creationId xmlns:p14="http://schemas.microsoft.com/office/powerpoint/2010/main" val="223180279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0D86F8-9199-13F5-5924-B7153A5B28D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D78FE87-739A-9AB7-E5BC-745E0CC7C8D4}"/>
              </a:ext>
            </a:extLst>
          </p:cNvPr>
          <p:cNvSpPr>
            <a:spLocks noGrp="1"/>
          </p:cNvSpPr>
          <p:nvPr>
            <p:ph type="title"/>
          </p:nvPr>
        </p:nvSpPr>
        <p:spPr>
          <a:xfrm>
            <a:off x="325190" y="224622"/>
            <a:ext cx="10969943" cy="685800"/>
          </a:xfrm>
        </p:spPr>
        <p:txBody>
          <a:bodyPr/>
          <a:lstStyle/>
          <a:p>
            <a:r>
              <a:rPr lang="es-ES" sz="3550" dirty="0" err="1"/>
              <a:t>Strict</a:t>
            </a:r>
            <a:r>
              <a:rPr lang="es-ES" sz="3550" dirty="0"/>
              <a:t> </a:t>
            </a:r>
            <a:r>
              <a:rPr lang="es-ES" sz="3550" dirty="0" err="1"/>
              <a:t>Prompt</a:t>
            </a:r>
            <a:r>
              <a:rPr lang="es-ES" sz="3550" dirty="0"/>
              <a:t> </a:t>
            </a:r>
            <a:r>
              <a:rPr lang="es-ES" sz="3550" dirty="0" err="1"/>
              <a:t>for</a:t>
            </a:r>
            <a:r>
              <a:rPr lang="es-ES" sz="3550" dirty="0"/>
              <a:t> </a:t>
            </a:r>
            <a:r>
              <a:rPr lang="es-ES" sz="3550" dirty="0" err="1"/>
              <a:t>you</a:t>
            </a:r>
            <a:r>
              <a:rPr lang="es-ES" sz="3550" dirty="0"/>
              <a:t> </a:t>
            </a:r>
            <a:r>
              <a:rPr lang="es-ES" sz="3550" dirty="0" err="1"/>
              <a:t>to</a:t>
            </a:r>
            <a:r>
              <a:rPr lang="es-ES" sz="3550" dirty="0"/>
              <a:t> use</a:t>
            </a:r>
            <a:endParaRPr lang="es-ES" err="1"/>
          </a:p>
        </p:txBody>
      </p:sp>
      <p:sp>
        <p:nvSpPr>
          <p:cNvPr id="9" name="TextBox 4">
            <a:extLst>
              <a:ext uri="{FF2B5EF4-FFF2-40B4-BE49-F238E27FC236}">
                <a16:creationId xmlns:a16="http://schemas.microsoft.com/office/drawing/2014/main" id="{D33CC2CA-77E6-FB73-1455-2BD666792C88}"/>
              </a:ext>
            </a:extLst>
          </p:cNvPr>
          <p:cNvSpPr txBox="1"/>
          <p:nvPr/>
        </p:nvSpPr>
        <p:spPr>
          <a:xfrm>
            <a:off x="158968" y="886495"/>
            <a:ext cx="11866472" cy="5293757"/>
          </a:xfrm>
          <a:prstGeom prst="rect">
            <a:avLst/>
          </a:prstGeom>
          <a:noFill/>
        </p:spPr>
        <p:txBody>
          <a:bodyPr wrap="square" lIns="91440" tIns="45720" rIns="91440" bIns="45720" rtlCol="0" anchor="t">
            <a:spAutoFit/>
          </a:bodyPr>
          <a:lstStyle/>
          <a:p>
            <a:r>
              <a:rPr lang="en-US" sz="1600" b="1">
                <a:solidFill>
                  <a:srgbClr val="475569"/>
                </a:solidFill>
                <a:latin typeface="CiscoSansTT ExtraLight"/>
                <a:ea typeface="ＭＳ Ｐゴシック"/>
                <a:cs typeface="CiscoSansTT ExtraLight"/>
              </a:rPr>
              <a:t>ROLE </a:t>
            </a:r>
            <a:r>
              <a:rPr lang="en-US" sz="1600">
                <a:solidFill>
                  <a:srgbClr val="475569"/>
                </a:solidFill>
                <a:latin typeface="CiscoSansTT ExtraLight"/>
                <a:ea typeface="ＭＳ Ｐゴシック"/>
                <a:cs typeface="CiscoSansTT ExtraLight"/>
              </a:rPr>
              <a:t>You are an expert HR Assistant specialized in company policies and procedures. You have access to the organization's complete policy documentation and serve as the first point of contact for employees and HR staff seeking policy guidance. </a:t>
            </a:r>
            <a:endParaRPr lang="es-ES" sz="1600">
              <a:solidFill>
                <a:srgbClr val="414244"/>
              </a:solidFill>
              <a:cs typeface="CiscoSansTT ExtraLight"/>
            </a:endParaRPr>
          </a:p>
          <a:p>
            <a:endParaRPr lang="en-US" sz="1600">
              <a:solidFill>
                <a:srgbClr val="475569"/>
              </a:solidFill>
              <a:latin typeface="CiscoSansTT ExtraLight"/>
              <a:ea typeface="ＭＳ Ｐゴシック"/>
              <a:cs typeface="CiscoSansTT ExtraLight"/>
            </a:endParaRPr>
          </a:p>
          <a:p>
            <a:r>
              <a:rPr lang="en-US" sz="1600" b="1">
                <a:solidFill>
                  <a:srgbClr val="475569"/>
                </a:solidFill>
                <a:latin typeface="CiscoSansTT ExtraLight"/>
                <a:ea typeface="ＭＳ Ｐゴシック"/>
                <a:cs typeface="CiscoSansTT ExtraLight"/>
              </a:rPr>
              <a:t>CONTEXT</a:t>
            </a:r>
            <a:r>
              <a:rPr lang="en-US" sz="1600">
                <a:solidFill>
                  <a:srgbClr val="475569"/>
                </a:solidFill>
                <a:latin typeface="CiscoSansTT ExtraLight"/>
                <a:ea typeface="ＭＳ Ｐゴシック"/>
                <a:cs typeface="CiscoSansTT ExtraLight"/>
              </a:rPr>
              <a:t> You have access to: - Company policies and procedures - Employee benefits and compensation information - Leave policies (vacation, sick leave, parental leave) - Workplace conduct and ethics standards - Workplace safety and compliance regulations </a:t>
            </a:r>
            <a:endParaRPr lang="es-ES" sz="1600">
              <a:solidFill>
                <a:srgbClr val="414244"/>
              </a:solidFill>
              <a:cs typeface="CiscoSansTT ExtraLight"/>
            </a:endParaRPr>
          </a:p>
          <a:p>
            <a:endParaRPr lang="en-US" sz="1600">
              <a:solidFill>
                <a:srgbClr val="475569"/>
              </a:solidFill>
              <a:latin typeface="CiscoSansTT ExtraLight"/>
              <a:ea typeface="ＭＳ Ｐゴシック"/>
              <a:cs typeface="CiscoSansTT ExtraLight"/>
            </a:endParaRPr>
          </a:p>
          <a:p>
            <a:r>
              <a:rPr lang="en-US" sz="1600" b="1">
                <a:solidFill>
                  <a:srgbClr val="475569"/>
                </a:solidFill>
                <a:latin typeface="CiscoSansTT ExtraLight"/>
                <a:ea typeface="ＭＳ Ｐゴシック"/>
                <a:cs typeface="CiscoSansTT ExtraLight"/>
              </a:rPr>
              <a:t>INSTRUCTIONS</a:t>
            </a:r>
            <a:r>
              <a:rPr lang="en-US" sz="1600">
                <a:solidFill>
                  <a:srgbClr val="475569"/>
                </a:solidFill>
                <a:latin typeface="CiscoSansTT ExtraLight"/>
                <a:ea typeface="ＭＳ Ｐゴシック"/>
                <a:cs typeface="CiscoSansTT ExtraLight"/>
              </a:rPr>
              <a:t> 1. Always ground your answers in the retrieved policy documents from the knowledge base 2. Provide clear, concise responses with specific policy references when available 3. Use a friendly yet professional tone in all interactions 4. When policies are complex, break down information into easy-to-understand points 5. If information is not available in the knowledge base, clearly state this limitation and suggest contacting HR directly for assistance 6. For questions requiring case-by-case judgment, provide general policy guidance but recommend consulting with HR personnel for specific situations </a:t>
            </a:r>
            <a:endParaRPr lang="es-ES" sz="1600">
              <a:solidFill>
                <a:srgbClr val="414244"/>
              </a:solidFill>
              <a:cs typeface="CiscoSansTT ExtraLight"/>
            </a:endParaRPr>
          </a:p>
          <a:p>
            <a:endParaRPr lang="en-US" sz="1600" b="1">
              <a:solidFill>
                <a:srgbClr val="475569"/>
              </a:solidFill>
              <a:latin typeface="CiscoSansTT ExtraLight"/>
              <a:ea typeface="ＭＳ Ｐゴシック"/>
              <a:cs typeface="CiscoSansTT ExtraLight"/>
            </a:endParaRPr>
          </a:p>
          <a:p>
            <a:r>
              <a:rPr lang="en-US" sz="1600" b="1">
                <a:solidFill>
                  <a:srgbClr val="475569"/>
                </a:solidFill>
                <a:latin typeface="CiscoSansTT ExtraLight"/>
                <a:ea typeface="ＭＳ Ｐゴシック"/>
                <a:cs typeface="CiscoSansTT ExtraLight"/>
              </a:rPr>
              <a:t>SAFETY_CHECK NEVER</a:t>
            </a:r>
            <a:r>
              <a:rPr lang="en-US" sz="1600">
                <a:solidFill>
                  <a:srgbClr val="475569"/>
                </a:solidFill>
                <a:latin typeface="CiscoSansTT ExtraLight"/>
                <a:ea typeface="ＭＳ Ｐゴシック"/>
                <a:cs typeface="CiscoSansTT ExtraLight"/>
              </a:rPr>
              <a:t>: - Invent, fabricate, or hallucinate policy information that is not explicitly present in the retrieved documents - Make assumptions about policies that are not directly stated in the knowledge base - Fill gaps in knowledge with general information or best practices that are not company-specific - Provide answers when the retrieved context does not contain relevant information - Extrapolate beyond what is written in the actual policy documents - State specific numbers, dates, percentages, or procedures unless they appear verbatim in the retrieved content If you cannot find the answer in the retrieved documents, always respond with: "I don't have that specific information in our policy documentation. Please contact HR directly at [HR contact] for accurate guidance on this matter </a:t>
            </a:r>
            <a:endParaRPr lang="es-ES" sz="1600"/>
          </a:p>
          <a:p>
            <a:endParaRPr lang="en-US">
              <a:solidFill>
                <a:srgbClr val="475569"/>
              </a:solidFill>
              <a:latin typeface="Segoe UI"/>
              <a:cs typeface="Segoe UI"/>
            </a:endParaRPr>
          </a:p>
        </p:txBody>
      </p:sp>
    </p:spTree>
    <p:extLst>
      <p:ext uri="{BB962C8B-B14F-4D97-AF65-F5344CB8AC3E}">
        <p14:creationId xmlns:p14="http://schemas.microsoft.com/office/powerpoint/2010/main" val="10488693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777FC-F25F-D581-617E-9A237CD00EF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57F1ADE-0E20-D684-8084-EA2A03F63F27}"/>
              </a:ext>
            </a:extLst>
          </p:cNvPr>
          <p:cNvSpPr>
            <a:spLocks noGrp="1"/>
          </p:cNvSpPr>
          <p:nvPr>
            <p:ph type="title"/>
          </p:nvPr>
        </p:nvSpPr>
        <p:spPr>
          <a:xfrm>
            <a:off x="325190" y="224622"/>
            <a:ext cx="10969943" cy="685800"/>
          </a:xfrm>
        </p:spPr>
        <p:txBody>
          <a:bodyPr/>
          <a:lstStyle/>
          <a:p>
            <a:r>
              <a:rPr lang="es-ES" sz="3550" dirty="0"/>
              <a:t>Simple </a:t>
            </a:r>
            <a:r>
              <a:rPr lang="es-ES" sz="3550" dirty="0" err="1"/>
              <a:t>Prompt</a:t>
            </a:r>
            <a:r>
              <a:rPr lang="es-ES" sz="3550" dirty="0"/>
              <a:t> </a:t>
            </a:r>
            <a:r>
              <a:rPr lang="es-ES" sz="3550" dirty="0" err="1"/>
              <a:t>for</a:t>
            </a:r>
            <a:r>
              <a:rPr lang="es-ES" sz="3550" dirty="0"/>
              <a:t> </a:t>
            </a:r>
            <a:r>
              <a:rPr lang="es-ES" sz="3550" dirty="0" err="1"/>
              <a:t>you</a:t>
            </a:r>
            <a:r>
              <a:rPr lang="es-ES" sz="3550" dirty="0"/>
              <a:t> </a:t>
            </a:r>
            <a:r>
              <a:rPr lang="es-ES" sz="3550" dirty="0" err="1"/>
              <a:t>to</a:t>
            </a:r>
            <a:r>
              <a:rPr lang="es-ES" sz="3550" dirty="0"/>
              <a:t> use</a:t>
            </a:r>
            <a:endParaRPr lang="es-ES" dirty="0" err="1"/>
          </a:p>
        </p:txBody>
      </p:sp>
      <p:sp>
        <p:nvSpPr>
          <p:cNvPr id="9" name="TextBox 4">
            <a:extLst>
              <a:ext uri="{FF2B5EF4-FFF2-40B4-BE49-F238E27FC236}">
                <a16:creationId xmlns:a16="http://schemas.microsoft.com/office/drawing/2014/main" id="{F557BC0D-215A-BC2D-1425-792B7D7EABB6}"/>
              </a:ext>
            </a:extLst>
          </p:cNvPr>
          <p:cNvSpPr txBox="1"/>
          <p:nvPr/>
        </p:nvSpPr>
        <p:spPr>
          <a:xfrm>
            <a:off x="158968" y="886495"/>
            <a:ext cx="11866472" cy="5293757"/>
          </a:xfrm>
          <a:prstGeom prst="rect">
            <a:avLst/>
          </a:prstGeom>
          <a:noFill/>
        </p:spPr>
        <p:txBody>
          <a:bodyPr wrap="square" lIns="91440" tIns="45720" rIns="91440" bIns="45720" rtlCol="0" anchor="t">
            <a:spAutoFit/>
          </a:bodyPr>
          <a:lstStyle/>
          <a:p>
            <a:r>
              <a:rPr lang="en-US" sz="1600" b="1">
                <a:solidFill>
                  <a:srgbClr val="475569"/>
                </a:solidFill>
                <a:latin typeface="CiscoSansTT ExtraLight"/>
                <a:ea typeface="ＭＳ Ｐゴシック"/>
                <a:cs typeface="CiscoSansTT ExtraLight"/>
              </a:rPr>
              <a:t>ROLE </a:t>
            </a:r>
            <a:r>
              <a:rPr lang="en-US" sz="1600">
                <a:solidFill>
                  <a:srgbClr val="475569"/>
                </a:solidFill>
                <a:latin typeface="CiscoSansTT ExtraLight"/>
                <a:ea typeface="ＭＳ Ｐゴシック"/>
                <a:cs typeface="CiscoSansTT ExtraLight"/>
              </a:rPr>
              <a:t>You are an expert HR Assistant specialized in company policies and procedures. You have access to the organization's complete policy documentation and serve as the first point of contact for employees and HR staff seeking policy guidance. </a:t>
            </a:r>
            <a:endParaRPr lang="es-ES" sz="1600">
              <a:solidFill>
                <a:srgbClr val="414244"/>
              </a:solidFill>
              <a:cs typeface="CiscoSansTT ExtraLight"/>
            </a:endParaRPr>
          </a:p>
          <a:p>
            <a:endParaRPr lang="en-US" sz="1600">
              <a:solidFill>
                <a:srgbClr val="475569"/>
              </a:solidFill>
              <a:latin typeface="CiscoSansTT ExtraLight"/>
              <a:ea typeface="ＭＳ Ｐゴシック"/>
              <a:cs typeface="CiscoSansTT ExtraLight"/>
            </a:endParaRPr>
          </a:p>
          <a:p>
            <a:r>
              <a:rPr lang="en-US" sz="1600" b="1">
                <a:solidFill>
                  <a:srgbClr val="475569"/>
                </a:solidFill>
                <a:latin typeface="CiscoSansTT ExtraLight"/>
                <a:ea typeface="ＭＳ Ｐゴシック"/>
                <a:cs typeface="CiscoSansTT ExtraLight"/>
              </a:rPr>
              <a:t>CONTEXT</a:t>
            </a:r>
            <a:r>
              <a:rPr lang="en-US" sz="1600">
                <a:solidFill>
                  <a:srgbClr val="475569"/>
                </a:solidFill>
                <a:latin typeface="CiscoSansTT ExtraLight"/>
                <a:ea typeface="ＭＳ Ｐゴシック"/>
                <a:cs typeface="CiscoSansTT ExtraLight"/>
              </a:rPr>
              <a:t> You have access to: - Company policies and procedures - Employee benefits and compensation information - Leave policies (vacation, sick leave, parental leave) - Workplace conduct and ethics standards - Workplace safety and compliance regulations </a:t>
            </a:r>
            <a:endParaRPr lang="es-ES" sz="1600">
              <a:solidFill>
                <a:srgbClr val="414244"/>
              </a:solidFill>
              <a:cs typeface="CiscoSansTT ExtraLight"/>
            </a:endParaRPr>
          </a:p>
          <a:p>
            <a:endParaRPr lang="en-US" sz="1600">
              <a:solidFill>
                <a:srgbClr val="475569"/>
              </a:solidFill>
              <a:latin typeface="CiscoSansTT ExtraLight"/>
              <a:ea typeface="ＭＳ Ｐゴシック"/>
              <a:cs typeface="CiscoSansTT ExtraLight"/>
            </a:endParaRPr>
          </a:p>
          <a:p>
            <a:r>
              <a:rPr lang="en-US" sz="1600" b="1">
                <a:solidFill>
                  <a:srgbClr val="475569"/>
                </a:solidFill>
                <a:latin typeface="CiscoSansTT ExtraLight"/>
                <a:ea typeface="ＭＳ Ｐゴシック"/>
                <a:cs typeface="CiscoSansTT ExtraLight"/>
              </a:rPr>
              <a:t>INSTRUCTIONS</a:t>
            </a:r>
            <a:r>
              <a:rPr lang="en-US" sz="1600">
                <a:solidFill>
                  <a:srgbClr val="475569"/>
                </a:solidFill>
                <a:latin typeface="CiscoSansTT ExtraLight"/>
                <a:ea typeface="ＭＳ Ｐゴシック"/>
                <a:cs typeface="CiscoSansTT ExtraLight"/>
              </a:rPr>
              <a:t> 1. Always ground your answers in the retrieved policy documents from the knowledge base 2. Provide clear, concise responses with specific policy references when available 3. Use a friendly yet professional tone in all interactions 4. When policies are complex, break down information into easy-to-understand points 5. If information is not available in the knowledge base, clearly state this limitation and suggest contacting HR directly for assistance 6. For questions requiring case-by-case judgment, provide general policy guidance but recommend consulting with HR personnel for specific situations </a:t>
            </a:r>
            <a:endParaRPr lang="es-ES" sz="1600">
              <a:solidFill>
                <a:srgbClr val="414244"/>
              </a:solidFill>
              <a:cs typeface="CiscoSansTT ExtraLight"/>
            </a:endParaRPr>
          </a:p>
          <a:p>
            <a:endParaRPr lang="en-US" sz="1600" b="1">
              <a:solidFill>
                <a:srgbClr val="475569"/>
              </a:solidFill>
              <a:latin typeface="CiscoSansTT ExtraLight"/>
              <a:ea typeface="ＭＳ Ｐゴシック"/>
              <a:cs typeface="CiscoSansTT ExtraLight"/>
            </a:endParaRPr>
          </a:p>
          <a:p>
            <a:r>
              <a:rPr lang="en-US" sz="1600" b="1">
                <a:solidFill>
                  <a:srgbClr val="475569"/>
                </a:solidFill>
                <a:latin typeface="CiscoSansTT ExtraLight"/>
                <a:ea typeface="ＭＳ Ｐゴシック"/>
                <a:cs typeface="CiscoSansTT ExtraLight"/>
              </a:rPr>
              <a:t>SAFETY_CHECK NEVER</a:t>
            </a:r>
            <a:r>
              <a:rPr lang="en-US" sz="1600">
                <a:solidFill>
                  <a:srgbClr val="475569"/>
                </a:solidFill>
                <a:latin typeface="CiscoSansTT ExtraLight"/>
                <a:ea typeface="ＭＳ Ｐゴシック"/>
                <a:cs typeface="CiscoSansTT ExtraLight"/>
              </a:rPr>
              <a:t>: - Invent, fabricate, or hallucinate policy information that is not explicitly present in the retrieved documents - Make assumptions about policies that are not directly stated in the knowledge base - Fill gaps in knowledge with general information or best practices that are not company-specific - Provide answers when the retrieved context does not contain relevant information - Extrapolate beyond what is written in the actual policy documents - State specific numbers, dates, percentages, or procedures unless they appear verbatim in the retrieved content If you cannot find the answer in the retrieved documents, always respond with: "I don't have that specific information in our policy documentation. Please contact HR directly at [HR contact] for accurate guidance on this matter </a:t>
            </a:r>
            <a:endParaRPr lang="es-ES" sz="1600"/>
          </a:p>
          <a:p>
            <a:endParaRPr lang="en-US">
              <a:solidFill>
                <a:srgbClr val="475569"/>
              </a:solidFill>
              <a:latin typeface="Segoe UI"/>
              <a:cs typeface="Segoe UI"/>
            </a:endParaRPr>
          </a:p>
        </p:txBody>
      </p:sp>
    </p:spTree>
    <p:extLst>
      <p:ext uri="{BB962C8B-B14F-4D97-AF65-F5344CB8AC3E}">
        <p14:creationId xmlns:p14="http://schemas.microsoft.com/office/powerpoint/2010/main" val="350554630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965D2-113B-6F07-6E16-7684522D2DEE}"/>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157ED8CD-4674-DEAC-3888-E0CEDA7B076C}"/>
              </a:ext>
            </a:extLst>
          </p:cNvPr>
          <p:cNvSpPr>
            <a:spLocks noGrp="1"/>
          </p:cNvSpPr>
          <p:nvPr>
            <p:ph type="body" sz="quarter" idx="13"/>
          </p:nvPr>
        </p:nvSpPr>
        <p:spPr/>
        <p:txBody>
          <a:bodyPr vert="horz" lIns="0" tIns="0" rIns="0" bIns="0" rtlCol="0" anchor="t">
            <a:noAutofit/>
          </a:bodyPr>
          <a:lstStyle/>
          <a:p>
            <a:r>
              <a:rPr lang="en-US">
                <a:latin typeface="CiscoSansTT Light"/>
                <a:ea typeface="ＭＳ Ｐゴシック"/>
                <a:cs typeface="CiscoSansTT Light"/>
              </a:rPr>
              <a:t>RAG Session with our flow</a:t>
            </a:r>
            <a:endParaRPr lang="es-ES"/>
          </a:p>
          <a:p>
            <a:endParaRPr lang="en-US"/>
          </a:p>
        </p:txBody>
      </p:sp>
      <p:grpSp>
        <p:nvGrpSpPr>
          <p:cNvPr id="4" name="Group 3">
            <a:extLst>
              <a:ext uri="{FF2B5EF4-FFF2-40B4-BE49-F238E27FC236}">
                <a16:creationId xmlns:a16="http://schemas.microsoft.com/office/drawing/2014/main" id="{401D7536-3B2E-6E9F-C484-35CB54B6522E}"/>
              </a:ext>
            </a:extLst>
          </p:cNvPr>
          <p:cNvGrpSpPr/>
          <p:nvPr/>
        </p:nvGrpSpPr>
        <p:grpSpPr>
          <a:xfrm>
            <a:off x="7085756" y="4201925"/>
            <a:ext cx="1160280" cy="1489680"/>
            <a:chOff x="7096773" y="4102773"/>
            <a:chExt cx="1160280" cy="1489680"/>
          </a:xfrm>
        </p:grpSpPr>
        <p:grpSp>
          <p:nvGrpSpPr>
            <p:cNvPr id="5" name="Group 4">
              <a:extLst>
                <a:ext uri="{FF2B5EF4-FFF2-40B4-BE49-F238E27FC236}">
                  <a16:creationId xmlns:a16="http://schemas.microsoft.com/office/drawing/2014/main" id="{EAE6132D-6E2A-25A0-80A4-EF5579D95CE8}"/>
                </a:ext>
              </a:extLst>
            </p:cNvPr>
            <p:cNvGrpSpPr/>
            <p:nvPr/>
          </p:nvGrpSpPr>
          <p:grpSpPr>
            <a:xfrm>
              <a:off x="7253013" y="4556733"/>
              <a:ext cx="598680" cy="1035720"/>
              <a:chOff x="7253013" y="4556733"/>
              <a:chExt cx="598680" cy="103572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9B54D5D7-B1A2-F6F1-8EF8-D517DD84AB03}"/>
                      </a:ext>
                    </a:extLst>
                  </p14:cNvPr>
                  <p14:cNvContentPartPr/>
                  <p14:nvPr/>
                </p14:nvContentPartPr>
                <p14:xfrm>
                  <a:off x="7322853" y="4556733"/>
                  <a:ext cx="221040" cy="237600"/>
                </p14:xfrm>
              </p:contentPart>
            </mc:Choice>
            <mc:Fallback xmlns="">
              <p:pic>
                <p:nvPicPr>
                  <p:cNvPr id="12" name="Ink 11">
                    <a:extLst>
                      <a:ext uri="{FF2B5EF4-FFF2-40B4-BE49-F238E27FC236}">
                        <a16:creationId xmlns:a16="http://schemas.microsoft.com/office/drawing/2014/main" id="{9B54D5D7-B1A2-F6F1-8EF8-D517DD84AB03}"/>
                      </a:ext>
                    </a:extLst>
                  </p:cNvPr>
                  <p:cNvPicPr/>
                  <p:nvPr/>
                </p:nvPicPr>
                <p:blipFill>
                  <a:blip r:embed="rId3"/>
                  <a:stretch>
                    <a:fillRect/>
                  </a:stretch>
                </p:blipFill>
                <p:spPr>
                  <a:xfrm>
                    <a:off x="7312053" y="4545933"/>
                    <a:ext cx="2422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CE37836F-AF91-1FC7-A8B1-86B605B219D3}"/>
                      </a:ext>
                    </a:extLst>
                  </p14:cNvPr>
                  <p14:cNvContentPartPr/>
                  <p14:nvPr/>
                </p14:nvContentPartPr>
                <p14:xfrm>
                  <a:off x="7538133" y="4578333"/>
                  <a:ext cx="221760" cy="204480"/>
                </p14:xfrm>
              </p:contentPart>
            </mc:Choice>
            <mc:Fallback xmlns="">
              <p:pic>
                <p:nvPicPr>
                  <p:cNvPr id="13" name="Ink 12">
                    <a:extLst>
                      <a:ext uri="{FF2B5EF4-FFF2-40B4-BE49-F238E27FC236}">
                        <a16:creationId xmlns:a16="http://schemas.microsoft.com/office/drawing/2014/main" id="{CE37836F-AF91-1FC7-A8B1-86B605B219D3}"/>
                      </a:ext>
                    </a:extLst>
                  </p:cNvPr>
                  <p:cNvPicPr/>
                  <p:nvPr/>
                </p:nvPicPr>
                <p:blipFill>
                  <a:blip r:embed="rId5"/>
                  <a:stretch>
                    <a:fillRect/>
                  </a:stretch>
                </p:blipFill>
                <p:spPr>
                  <a:xfrm>
                    <a:off x="7527333" y="4567533"/>
                    <a:ext cx="243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75AEF565-7C9F-0F54-1154-8ECDAF2AFECA}"/>
                      </a:ext>
                    </a:extLst>
                  </p14:cNvPr>
                  <p14:cNvContentPartPr/>
                  <p14:nvPr/>
                </p14:nvContentPartPr>
                <p14:xfrm>
                  <a:off x="7455693" y="4662933"/>
                  <a:ext cx="56160" cy="56880"/>
                </p14:xfrm>
              </p:contentPart>
            </mc:Choice>
            <mc:Fallback xmlns="">
              <p:pic>
                <p:nvPicPr>
                  <p:cNvPr id="14" name="Ink 13">
                    <a:extLst>
                      <a:ext uri="{FF2B5EF4-FFF2-40B4-BE49-F238E27FC236}">
                        <a16:creationId xmlns:a16="http://schemas.microsoft.com/office/drawing/2014/main" id="{75AEF565-7C9F-0F54-1154-8ECDAF2AFECA}"/>
                      </a:ext>
                    </a:extLst>
                  </p:cNvPr>
                  <p:cNvPicPr/>
                  <p:nvPr/>
                </p:nvPicPr>
                <p:blipFill>
                  <a:blip r:embed="rId7"/>
                  <a:stretch>
                    <a:fillRect/>
                  </a:stretch>
                </p:blipFill>
                <p:spPr>
                  <a:xfrm>
                    <a:off x="7444962" y="4652064"/>
                    <a:ext cx="77265" cy="782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1CC1B0F4-4A6C-AEA6-730C-E5063025EB36}"/>
                      </a:ext>
                    </a:extLst>
                  </p14:cNvPr>
                  <p14:cNvContentPartPr/>
                  <p14:nvPr/>
                </p14:nvContentPartPr>
                <p14:xfrm>
                  <a:off x="7575573" y="4661133"/>
                  <a:ext cx="59760" cy="82080"/>
                </p14:xfrm>
              </p:contentPart>
            </mc:Choice>
            <mc:Fallback xmlns="">
              <p:pic>
                <p:nvPicPr>
                  <p:cNvPr id="15" name="Ink 14">
                    <a:extLst>
                      <a:ext uri="{FF2B5EF4-FFF2-40B4-BE49-F238E27FC236}">
                        <a16:creationId xmlns:a16="http://schemas.microsoft.com/office/drawing/2014/main" id="{1CC1B0F4-4A6C-AEA6-730C-E5063025EB36}"/>
                      </a:ext>
                    </a:extLst>
                  </p:cNvPr>
                  <p:cNvPicPr/>
                  <p:nvPr/>
                </p:nvPicPr>
                <p:blipFill>
                  <a:blip r:embed="rId9"/>
                  <a:stretch>
                    <a:fillRect/>
                  </a:stretch>
                </p:blipFill>
                <p:spPr>
                  <a:xfrm>
                    <a:off x="7564773" y="4650333"/>
                    <a:ext cx="810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38DEAB8C-7511-0734-6E2A-13123E90B64B}"/>
                      </a:ext>
                    </a:extLst>
                  </p14:cNvPr>
                  <p14:cNvContentPartPr/>
                  <p14:nvPr/>
                </p14:nvContentPartPr>
                <p14:xfrm>
                  <a:off x="7274253" y="4748253"/>
                  <a:ext cx="527400" cy="383760"/>
                </p14:xfrm>
              </p:contentPart>
            </mc:Choice>
            <mc:Fallback xmlns="">
              <p:pic>
                <p:nvPicPr>
                  <p:cNvPr id="16" name="Ink 15">
                    <a:extLst>
                      <a:ext uri="{FF2B5EF4-FFF2-40B4-BE49-F238E27FC236}">
                        <a16:creationId xmlns:a16="http://schemas.microsoft.com/office/drawing/2014/main" id="{38DEAB8C-7511-0734-6E2A-13123E90B64B}"/>
                      </a:ext>
                    </a:extLst>
                  </p:cNvPr>
                  <p:cNvPicPr/>
                  <p:nvPr/>
                </p:nvPicPr>
                <p:blipFill>
                  <a:blip r:embed="rId11"/>
                  <a:stretch>
                    <a:fillRect/>
                  </a:stretch>
                </p:blipFill>
                <p:spPr>
                  <a:xfrm>
                    <a:off x="7263460" y="4737453"/>
                    <a:ext cx="548626"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4E003911-1DD6-FA7C-CAFD-DFEA02308720}"/>
                      </a:ext>
                    </a:extLst>
                  </p14:cNvPr>
                  <p14:cNvContentPartPr/>
                  <p14:nvPr/>
                </p14:nvContentPartPr>
                <p14:xfrm>
                  <a:off x="7435173" y="4981173"/>
                  <a:ext cx="218160" cy="125640"/>
                </p14:xfrm>
              </p:contentPart>
            </mc:Choice>
            <mc:Fallback xmlns="">
              <p:pic>
                <p:nvPicPr>
                  <p:cNvPr id="17" name="Ink 16">
                    <a:extLst>
                      <a:ext uri="{FF2B5EF4-FFF2-40B4-BE49-F238E27FC236}">
                        <a16:creationId xmlns:a16="http://schemas.microsoft.com/office/drawing/2014/main" id="{4E003911-1DD6-FA7C-CAFD-DFEA02308720}"/>
                      </a:ext>
                    </a:extLst>
                  </p:cNvPr>
                  <p:cNvPicPr/>
                  <p:nvPr/>
                </p:nvPicPr>
                <p:blipFill>
                  <a:blip r:embed="rId13"/>
                  <a:stretch>
                    <a:fillRect/>
                  </a:stretch>
                </p:blipFill>
                <p:spPr>
                  <a:xfrm>
                    <a:off x="7424355" y="4970373"/>
                    <a:ext cx="239435"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61A1A598-AD82-A151-B113-9D7A5A8C80E4}"/>
                      </a:ext>
                    </a:extLst>
                  </p14:cNvPr>
                  <p14:cNvContentPartPr/>
                  <p14:nvPr/>
                </p14:nvContentPartPr>
                <p14:xfrm>
                  <a:off x="7253013" y="5116533"/>
                  <a:ext cx="158760" cy="420120"/>
                </p14:xfrm>
              </p:contentPart>
            </mc:Choice>
            <mc:Fallback xmlns="">
              <p:pic>
                <p:nvPicPr>
                  <p:cNvPr id="18" name="Ink 17">
                    <a:extLst>
                      <a:ext uri="{FF2B5EF4-FFF2-40B4-BE49-F238E27FC236}">
                        <a16:creationId xmlns:a16="http://schemas.microsoft.com/office/drawing/2014/main" id="{61A1A598-AD82-A151-B113-9D7A5A8C80E4}"/>
                      </a:ext>
                    </a:extLst>
                  </p:cNvPr>
                  <p:cNvPicPr/>
                  <p:nvPr/>
                </p:nvPicPr>
                <p:blipFill>
                  <a:blip r:embed="rId15"/>
                  <a:stretch>
                    <a:fillRect/>
                  </a:stretch>
                </p:blipFill>
                <p:spPr>
                  <a:xfrm>
                    <a:off x="7242213" y="5105733"/>
                    <a:ext cx="1800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ADA661F7-A00E-F8D4-16D0-1CF6AF6ECEDC}"/>
                      </a:ext>
                    </a:extLst>
                  </p14:cNvPr>
                  <p14:cNvContentPartPr/>
                  <p14:nvPr/>
                </p14:nvContentPartPr>
                <p14:xfrm>
                  <a:off x="7716333" y="5123013"/>
                  <a:ext cx="135360" cy="404280"/>
                </p14:xfrm>
              </p:contentPart>
            </mc:Choice>
            <mc:Fallback xmlns="">
              <p:pic>
                <p:nvPicPr>
                  <p:cNvPr id="19" name="Ink 18">
                    <a:extLst>
                      <a:ext uri="{FF2B5EF4-FFF2-40B4-BE49-F238E27FC236}">
                        <a16:creationId xmlns:a16="http://schemas.microsoft.com/office/drawing/2014/main" id="{ADA661F7-A00E-F8D4-16D0-1CF6AF6ECEDC}"/>
                      </a:ext>
                    </a:extLst>
                  </p:cNvPr>
                  <p:cNvPicPr/>
                  <p:nvPr/>
                </p:nvPicPr>
                <p:blipFill>
                  <a:blip r:embed="rId17"/>
                  <a:stretch>
                    <a:fillRect/>
                  </a:stretch>
                </p:blipFill>
                <p:spPr>
                  <a:xfrm>
                    <a:off x="7705533" y="5112213"/>
                    <a:ext cx="1566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5337DF53-5BE0-3B77-2C06-8D4533CD49CF}"/>
                      </a:ext>
                    </a:extLst>
                  </p14:cNvPr>
                  <p14:cNvContentPartPr/>
                  <p14:nvPr/>
                </p14:nvContentPartPr>
                <p14:xfrm>
                  <a:off x="7409613" y="5402013"/>
                  <a:ext cx="137880" cy="190440"/>
                </p14:xfrm>
              </p:contentPart>
            </mc:Choice>
            <mc:Fallback xmlns="">
              <p:pic>
                <p:nvPicPr>
                  <p:cNvPr id="20" name="Ink 19">
                    <a:extLst>
                      <a:ext uri="{FF2B5EF4-FFF2-40B4-BE49-F238E27FC236}">
                        <a16:creationId xmlns:a16="http://schemas.microsoft.com/office/drawing/2014/main" id="{5337DF53-5BE0-3B77-2C06-8D4533CD49CF}"/>
                      </a:ext>
                    </a:extLst>
                  </p:cNvPr>
                  <p:cNvPicPr/>
                  <p:nvPr/>
                </p:nvPicPr>
                <p:blipFill>
                  <a:blip r:embed="rId19"/>
                  <a:stretch>
                    <a:fillRect/>
                  </a:stretch>
                </p:blipFill>
                <p:spPr>
                  <a:xfrm>
                    <a:off x="7398813" y="5391213"/>
                    <a:ext cx="159120" cy="21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6" name="Ink 5">
                  <a:extLst>
                    <a:ext uri="{FF2B5EF4-FFF2-40B4-BE49-F238E27FC236}">
                      <a16:creationId xmlns:a16="http://schemas.microsoft.com/office/drawing/2014/main" id="{8E992860-80C4-7765-8F13-BB7B9D3E33DB}"/>
                    </a:ext>
                  </a:extLst>
                </p14:cNvPr>
                <p14:cNvContentPartPr/>
                <p14:nvPr/>
              </p14:nvContentPartPr>
              <p14:xfrm>
                <a:off x="7609413" y="5403813"/>
                <a:ext cx="135360" cy="157320"/>
              </p14:xfrm>
            </p:contentPart>
          </mc:Choice>
          <mc:Fallback xmlns="">
            <p:pic>
              <p:nvPicPr>
                <p:cNvPr id="6" name="Ink 5">
                  <a:extLst>
                    <a:ext uri="{FF2B5EF4-FFF2-40B4-BE49-F238E27FC236}">
                      <a16:creationId xmlns:a16="http://schemas.microsoft.com/office/drawing/2014/main" id="{8E992860-80C4-7765-8F13-BB7B9D3E33DB}"/>
                    </a:ext>
                  </a:extLst>
                </p:cNvPr>
                <p:cNvPicPr/>
                <p:nvPr/>
              </p:nvPicPr>
              <p:blipFill>
                <a:blip r:embed="rId21"/>
                <a:stretch>
                  <a:fillRect/>
                </a:stretch>
              </p:blipFill>
              <p:spPr>
                <a:xfrm>
                  <a:off x="7598613" y="5393013"/>
                  <a:ext cx="1566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 name="Ink 6">
                  <a:extLst>
                    <a:ext uri="{FF2B5EF4-FFF2-40B4-BE49-F238E27FC236}">
                      <a16:creationId xmlns:a16="http://schemas.microsoft.com/office/drawing/2014/main" id="{99D912AE-613E-316C-93DB-19BA11FD8676}"/>
                    </a:ext>
                  </a:extLst>
                </p14:cNvPr>
                <p14:cNvContentPartPr/>
                <p14:nvPr/>
              </p14:nvContentPartPr>
              <p14:xfrm>
                <a:off x="7880853" y="5256573"/>
                <a:ext cx="130320" cy="100080"/>
              </p14:xfrm>
            </p:contentPart>
          </mc:Choice>
          <mc:Fallback xmlns="">
            <p:pic>
              <p:nvPicPr>
                <p:cNvPr id="7" name="Ink 6">
                  <a:extLst>
                    <a:ext uri="{FF2B5EF4-FFF2-40B4-BE49-F238E27FC236}">
                      <a16:creationId xmlns:a16="http://schemas.microsoft.com/office/drawing/2014/main" id="{99D912AE-613E-316C-93DB-19BA11FD8676}"/>
                    </a:ext>
                  </a:extLst>
                </p:cNvPr>
                <p:cNvPicPr/>
                <p:nvPr/>
              </p:nvPicPr>
              <p:blipFill>
                <a:blip r:embed="rId23"/>
                <a:stretch>
                  <a:fillRect/>
                </a:stretch>
              </p:blipFill>
              <p:spPr>
                <a:xfrm>
                  <a:off x="7870053" y="5245773"/>
                  <a:ext cx="1515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 name="Ink 7">
                  <a:extLst>
                    <a:ext uri="{FF2B5EF4-FFF2-40B4-BE49-F238E27FC236}">
                      <a16:creationId xmlns:a16="http://schemas.microsoft.com/office/drawing/2014/main" id="{98BB5FA9-04DC-1F7A-BDB1-7E8F7E7A3226}"/>
                    </a:ext>
                  </a:extLst>
                </p14:cNvPr>
                <p14:cNvContentPartPr/>
                <p14:nvPr/>
              </p14:nvContentPartPr>
              <p14:xfrm>
                <a:off x="7096773" y="5276373"/>
                <a:ext cx="137520" cy="138240"/>
              </p14:xfrm>
            </p:contentPart>
          </mc:Choice>
          <mc:Fallback xmlns="">
            <p:pic>
              <p:nvPicPr>
                <p:cNvPr id="8" name="Ink 7">
                  <a:extLst>
                    <a:ext uri="{FF2B5EF4-FFF2-40B4-BE49-F238E27FC236}">
                      <a16:creationId xmlns:a16="http://schemas.microsoft.com/office/drawing/2014/main" id="{98BB5FA9-04DC-1F7A-BDB1-7E8F7E7A3226}"/>
                    </a:ext>
                  </a:extLst>
                </p:cNvPr>
                <p:cNvPicPr/>
                <p:nvPr/>
              </p:nvPicPr>
              <p:blipFill>
                <a:blip r:embed="rId25"/>
                <a:stretch>
                  <a:fillRect/>
                </a:stretch>
              </p:blipFill>
              <p:spPr>
                <a:xfrm>
                  <a:off x="7086001" y="5265573"/>
                  <a:ext cx="158705"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 name="Ink 8">
                  <a:extLst>
                    <a:ext uri="{FF2B5EF4-FFF2-40B4-BE49-F238E27FC236}">
                      <a16:creationId xmlns:a16="http://schemas.microsoft.com/office/drawing/2014/main" id="{C18D8B7F-05AD-8771-194A-9D3DCE7AAAC6}"/>
                    </a:ext>
                  </a:extLst>
                </p14:cNvPr>
                <p14:cNvContentPartPr/>
                <p14:nvPr/>
              </p14:nvContentPartPr>
              <p14:xfrm>
                <a:off x="7924053" y="5352693"/>
                <a:ext cx="84600" cy="216000"/>
              </p14:xfrm>
            </p:contentPart>
          </mc:Choice>
          <mc:Fallback xmlns="">
            <p:pic>
              <p:nvPicPr>
                <p:cNvPr id="9" name="Ink 8">
                  <a:extLst>
                    <a:ext uri="{FF2B5EF4-FFF2-40B4-BE49-F238E27FC236}">
                      <a16:creationId xmlns:a16="http://schemas.microsoft.com/office/drawing/2014/main" id="{C18D8B7F-05AD-8771-194A-9D3DCE7AAAC6}"/>
                    </a:ext>
                  </a:extLst>
                </p:cNvPr>
                <p:cNvPicPr/>
                <p:nvPr/>
              </p:nvPicPr>
              <p:blipFill>
                <a:blip r:embed="rId27"/>
                <a:stretch>
                  <a:fillRect/>
                </a:stretch>
              </p:blipFill>
              <p:spPr>
                <a:xfrm>
                  <a:off x="7913253" y="5341911"/>
                  <a:ext cx="105840" cy="23720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881D1822-CEE8-78EA-2DB8-E0A8DA7A6328}"/>
                    </a:ext>
                  </a:extLst>
                </p14:cNvPr>
                <p14:cNvContentPartPr/>
                <p14:nvPr/>
              </p14:nvContentPartPr>
              <p14:xfrm>
                <a:off x="7935933" y="4427853"/>
                <a:ext cx="191160" cy="829080"/>
              </p14:xfrm>
            </p:contentPart>
          </mc:Choice>
          <mc:Fallback xmlns="">
            <p:pic>
              <p:nvPicPr>
                <p:cNvPr id="10" name="Ink 9">
                  <a:extLst>
                    <a:ext uri="{FF2B5EF4-FFF2-40B4-BE49-F238E27FC236}">
                      <a16:creationId xmlns:a16="http://schemas.microsoft.com/office/drawing/2014/main" id="{881D1822-CEE8-78EA-2DB8-E0A8DA7A6328}"/>
                    </a:ext>
                  </a:extLst>
                </p:cNvPr>
                <p:cNvPicPr/>
                <p:nvPr/>
              </p:nvPicPr>
              <p:blipFill>
                <a:blip r:embed="rId29"/>
                <a:stretch>
                  <a:fillRect/>
                </a:stretch>
              </p:blipFill>
              <p:spPr>
                <a:xfrm>
                  <a:off x="7925113" y="4417053"/>
                  <a:ext cx="212440" cy="85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 name="Ink 10">
                  <a:extLst>
                    <a:ext uri="{FF2B5EF4-FFF2-40B4-BE49-F238E27FC236}">
                      <a16:creationId xmlns:a16="http://schemas.microsoft.com/office/drawing/2014/main" id="{0090D083-06CE-5F22-DC0F-1F1C01F74F20}"/>
                    </a:ext>
                  </a:extLst>
                </p14:cNvPr>
                <p14:cNvContentPartPr/>
                <p14:nvPr/>
              </p14:nvContentPartPr>
              <p14:xfrm>
                <a:off x="7902093" y="4102773"/>
                <a:ext cx="354960" cy="313200"/>
              </p14:xfrm>
            </p:contentPart>
          </mc:Choice>
          <mc:Fallback xmlns="">
            <p:pic>
              <p:nvPicPr>
                <p:cNvPr id="11" name="Ink 10">
                  <a:extLst>
                    <a:ext uri="{FF2B5EF4-FFF2-40B4-BE49-F238E27FC236}">
                      <a16:creationId xmlns:a16="http://schemas.microsoft.com/office/drawing/2014/main" id="{0090D083-06CE-5F22-DC0F-1F1C01F74F20}"/>
                    </a:ext>
                  </a:extLst>
                </p:cNvPr>
                <p:cNvPicPr/>
                <p:nvPr/>
              </p:nvPicPr>
              <p:blipFill>
                <a:blip r:embed="rId31"/>
                <a:stretch>
                  <a:fillRect/>
                </a:stretch>
              </p:blipFill>
              <p:spPr>
                <a:xfrm>
                  <a:off x="7891293" y="4091973"/>
                  <a:ext cx="376200" cy="334440"/>
                </a:xfrm>
                <a:prstGeom prst="rect">
                  <a:avLst/>
                </a:prstGeom>
              </p:spPr>
            </p:pic>
          </mc:Fallback>
        </mc:AlternateContent>
      </p:grpSp>
    </p:spTree>
    <p:extLst>
      <p:ext uri="{BB962C8B-B14F-4D97-AF65-F5344CB8AC3E}">
        <p14:creationId xmlns:p14="http://schemas.microsoft.com/office/powerpoint/2010/main" val="267249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401A8F-FF76-7C89-7E13-B920ECB26F8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192277A-DE42-A14E-2F90-B3D972BAEA6D}"/>
              </a:ext>
            </a:extLst>
          </p:cNvPr>
          <p:cNvSpPr>
            <a:spLocks noGrp="1"/>
          </p:cNvSpPr>
          <p:nvPr>
            <p:ph type="body" sz="quarter" idx="13"/>
          </p:nvPr>
        </p:nvSpPr>
        <p:spPr>
          <a:xfrm>
            <a:off x="1350321" y="3652167"/>
            <a:ext cx="9488181" cy="669674"/>
          </a:xfrm>
        </p:spPr>
        <p:txBody>
          <a:bodyPr vert="horz" lIns="0" tIns="0" rIns="0" bIns="0" rtlCol="0" anchor="t">
            <a:noAutofit/>
          </a:bodyPr>
          <a:lstStyle/>
          <a:p>
            <a:r>
              <a:rPr lang="en-US">
                <a:latin typeface="CiscoSansTT Light"/>
                <a:ea typeface="ＭＳ Ｐゴシック"/>
                <a:cs typeface="CiscoSansTT Light"/>
              </a:rPr>
              <a:t>RAG Session with our flow</a:t>
            </a:r>
            <a:endParaRPr lang="en-US">
              <a:solidFill>
                <a:srgbClr val="000000"/>
              </a:solidFill>
              <a:latin typeface="CiscoSansTT Light"/>
              <a:ea typeface="ＭＳ Ｐゴシック"/>
              <a:cs typeface="CiscoSansTT Light"/>
            </a:endParaRPr>
          </a:p>
          <a:p>
            <a:endParaRPr lang="en-US"/>
          </a:p>
          <a:p>
            <a:endParaRPr lang="en-US"/>
          </a:p>
        </p:txBody>
      </p:sp>
      <p:sp>
        <p:nvSpPr>
          <p:cNvPr id="3" name="Text Placeholder 2">
            <a:extLst>
              <a:ext uri="{FF2B5EF4-FFF2-40B4-BE49-F238E27FC236}">
                <a16:creationId xmlns:a16="http://schemas.microsoft.com/office/drawing/2014/main" id="{8C2894BE-8A88-DBA2-782E-860A858C8AE7}"/>
              </a:ext>
            </a:extLst>
          </p:cNvPr>
          <p:cNvSpPr>
            <a:spLocks noGrp="1"/>
          </p:cNvSpPr>
          <p:nvPr>
            <p:ph type="body" sz="quarter" idx="14"/>
          </p:nvPr>
        </p:nvSpPr>
        <p:spPr>
          <a:xfrm>
            <a:off x="1400593" y="2865980"/>
            <a:ext cx="9488181" cy="669674"/>
          </a:xfrm>
        </p:spPr>
        <p:txBody>
          <a:bodyPr vert="horz" lIns="0" tIns="0" rIns="0" bIns="0" rtlCol="0" anchor="t">
            <a:noAutofit/>
          </a:bodyPr>
          <a:lstStyle/>
          <a:p>
            <a:r>
              <a:rPr lang="en-US">
                <a:latin typeface="CiscoSansTT Light"/>
                <a:ea typeface="ＭＳ Ｐゴシック"/>
                <a:cs typeface="CiscoSansTT Light"/>
              </a:rPr>
              <a:t>Apply AI: RAG</a:t>
            </a:r>
          </a:p>
        </p:txBody>
      </p:sp>
    </p:spTree>
    <p:extLst>
      <p:ext uri="{BB962C8B-B14F-4D97-AF65-F5344CB8AC3E}">
        <p14:creationId xmlns:p14="http://schemas.microsoft.com/office/powerpoint/2010/main" val="1623649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392CC-CA83-81DE-FA9B-5676AFE785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1F77A2-26EA-EA93-BB2A-CB974795DF4C}"/>
              </a:ext>
            </a:extLst>
          </p:cNvPr>
          <p:cNvSpPr>
            <a:spLocks noGrp="1"/>
          </p:cNvSpPr>
          <p:nvPr>
            <p:ph type="title"/>
          </p:nvPr>
        </p:nvSpPr>
        <p:spPr>
          <a:xfrm>
            <a:off x="609440" y="199600"/>
            <a:ext cx="10969943" cy="685800"/>
          </a:xfrm>
        </p:spPr>
        <p:txBody>
          <a:bodyPr/>
          <a:lstStyle/>
          <a:p>
            <a:r>
              <a:rPr lang="en-US" sz="3550"/>
              <a:t>LLM Studio Configuration</a:t>
            </a:r>
            <a:endParaRPr lang="es-ES"/>
          </a:p>
        </p:txBody>
      </p:sp>
      <p:sp>
        <p:nvSpPr>
          <p:cNvPr id="24" name="TextBox 4">
            <a:extLst>
              <a:ext uri="{FF2B5EF4-FFF2-40B4-BE49-F238E27FC236}">
                <a16:creationId xmlns:a16="http://schemas.microsoft.com/office/drawing/2014/main" id="{4111131E-8E81-CF03-4265-FB2A63A91BF8}"/>
              </a:ext>
            </a:extLst>
          </p:cNvPr>
          <p:cNvSpPr txBox="1"/>
          <p:nvPr/>
        </p:nvSpPr>
        <p:spPr>
          <a:xfrm>
            <a:off x="266576" y="1446788"/>
            <a:ext cx="3210661" cy="2862322"/>
          </a:xfrm>
          <a:prstGeom prst="rect">
            <a:avLst/>
          </a:prstGeom>
          <a:noFill/>
        </p:spPr>
        <p:txBody>
          <a:bodyPr wrap="square" lIns="91440" tIns="45720" rIns="91440" bIns="45720" rtlCol="0" anchor="t">
            <a:spAutoFit/>
          </a:bodyPr>
          <a:lstStyle/>
          <a:p>
            <a:r>
              <a:rPr lang="es-CO" err="1">
                <a:latin typeface="+mn-lt"/>
                <a:ea typeface="ＭＳ Ｐゴシック"/>
              </a:rPr>
              <a:t>There</a:t>
            </a:r>
            <a:r>
              <a:rPr lang="es-CO">
                <a:latin typeface="+mn-lt"/>
                <a:ea typeface="ＭＳ Ｐゴシック"/>
              </a:rPr>
              <a:t> </a:t>
            </a:r>
            <a:r>
              <a:rPr lang="es-CO" err="1">
                <a:latin typeface="+mn-lt"/>
                <a:ea typeface="ＭＳ Ｐゴシック"/>
              </a:rPr>
              <a:t>you</a:t>
            </a:r>
            <a:r>
              <a:rPr lang="es-CO">
                <a:latin typeface="+mn-lt"/>
                <a:ea typeface="ＭＳ Ｐゴシック"/>
              </a:rPr>
              <a:t> </a:t>
            </a:r>
            <a:r>
              <a:rPr lang="es-CO" err="1">
                <a:latin typeface="+mn-lt"/>
                <a:ea typeface="ＭＳ Ｐゴシック"/>
              </a:rPr>
              <a:t>will</a:t>
            </a:r>
            <a:r>
              <a:rPr lang="es-CO">
                <a:latin typeface="+mn-lt"/>
                <a:ea typeface="ＭＳ Ｐゴシック"/>
              </a:rPr>
              <a:t> </a:t>
            </a:r>
            <a:r>
              <a:rPr lang="es-CO" err="1">
                <a:latin typeface="+mn-lt"/>
                <a:ea typeface="ＭＳ Ｐゴシック"/>
              </a:rPr>
              <a:t>found</a:t>
            </a:r>
            <a:r>
              <a:rPr lang="es-CO">
                <a:latin typeface="+mn-lt"/>
                <a:ea typeface="ＭＳ Ｐゴシック"/>
              </a:rPr>
              <a:t> </a:t>
            </a:r>
            <a:r>
              <a:rPr lang="es-CO" err="1">
                <a:latin typeface="+mn-lt"/>
                <a:ea typeface="ＭＳ Ｐゴシック"/>
              </a:rPr>
              <a:t>out</a:t>
            </a:r>
            <a:r>
              <a:rPr lang="es-CO">
                <a:latin typeface="+mn-lt"/>
                <a:ea typeface="ＭＳ Ｐゴシック"/>
              </a:rPr>
              <a:t> </a:t>
            </a:r>
            <a:r>
              <a:rPr lang="es-CO" err="1">
                <a:latin typeface="+mn-lt"/>
                <a:ea typeface="ＭＳ Ｐゴシック"/>
              </a:rPr>
              <a:t>thousands</a:t>
            </a:r>
            <a:r>
              <a:rPr lang="es-CO">
                <a:latin typeface="+mn-lt"/>
                <a:ea typeface="ＭＳ Ｐゴシック"/>
              </a:rPr>
              <a:t> </a:t>
            </a:r>
            <a:r>
              <a:rPr lang="es-CO" err="1">
                <a:latin typeface="+mn-lt"/>
                <a:ea typeface="ＭＳ Ｐゴシック"/>
              </a:rPr>
              <a:t>of</a:t>
            </a:r>
            <a:r>
              <a:rPr lang="es-CO">
                <a:latin typeface="+mn-lt"/>
                <a:ea typeface="ＭＳ Ｐゴシック"/>
              </a:rPr>
              <a:t> local </a:t>
            </a:r>
            <a:r>
              <a:rPr lang="es-CO" err="1">
                <a:latin typeface="+mn-lt"/>
                <a:ea typeface="ＭＳ Ｐゴシック"/>
              </a:rPr>
              <a:t>models</a:t>
            </a:r>
            <a:r>
              <a:rPr lang="es-CO">
                <a:latin typeface="+mn-lt"/>
                <a:ea typeface="ＭＳ Ｐゴシック"/>
              </a:rPr>
              <a:t> </a:t>
            </a:r>
            <a:r>
              <a:rPr lang="es-CO" err="1">
                <a:latin typeface="+mn-lt"/>
                <a:ea typeface="ＭＳ Ｐゴシック"/>
              </a:rPr>
              <a:t>that</a:t>
            </a:r>
            <a:r>
              <a:rPr lang="es-CO">
                <a:latin typeface="+mn-lt"/>
                <a:ea typeface="ＭＳ Ｐゴシック"/>
              </a:rPr>
              <a:t> </a:t>
            </a:r>
            <a:r>
              <a:rPr lang="es-CO" err="1">
                <a:latin typeface="+mn-lt"/>
                <a:ea typeface="ＭＳ Ｐゴシック"/>
              </a:rPr>
              <a:t>you</a:t>
            </a:r>
            <a:r>
              <a:rPr lang="es-CO">
                <a:latin typeface="+mn-lt"/>
                <a:ea typeface="ＭＳ Ｐゴシック"/>
              </a:rPr>
              <a:t> </a:t>
            </a:r>
            <a:r>
              <a:rPr lang="es-CO" err="1">
                <a:latin typeface="+mn-lt"/>
                <a:ea typeface="ＭＳ Ｐゴシック"/>
              </a:rPr>
              <a:t>could</a:t>
            </a:r>
            <a:r>
              <a:rPr lang="es-CO">
                <a:latin typeface="+mn-lt"/>
                <a:ea typeface="ＭＳ Ｐゴシック"/>
              </a:rPr>
              <a:t> </a:t>
            </a:r>
            <a:r>
              <a:rPr lang="es-CO" err="1">
                <a:latin typeface="+mn-lt"/>
                <a:ea typeface="ＭＳ Ｐゴシック"/>
              </a:rPr>
              <a:t>install</a:t>
            </a:r>
            <a:r>
              <a:rPr lang="es-CO">
                <a:latin typeface="+mn-lt"/>
                <a:ea typeface="ＭＳ Ｐゴシック"/>
              </a:rPr>
              <a:t> in </a:t>
            </a:r>
            <a:r>
              <a:rPr lang="es-CO" err="1">
                <a:latin typeface="+mn-lt"/>
                <a:ea typeface="ＭＳ Ｐゴシック"/>
              </a:rPr>
              <a:t>your</a:t>
            </a:r>
            <a:r>
              <a:rPr lang="es-CO">
                <a:latin typeface="+mn-lt"/>
                <a:ea typeface="ＭＳ Ｐゴシック"/>
              </a:rPr>
              <a:t> PC and </a:t>
            </a:r>
            <a:r>
              <a:rPr lang="es-CO" err="1">
                <a:latin typeface="+mn-lt"/>
                <a:ea typeface="ＭＳ Ｐゴシック"/>
              </a:rPr>
              <a:t>work</a:t>
            </a:r>
            <a:r>
              <a:rPr lang="es-CO">
                <a:latin typeface="+mn-lt"/>
                <a:ea typeface="ＭＳ Ｐゴシック"/>
              </a:rPr>
              <a:t> </a:t>
            </a:r>
            <a:r>
              <a:rPr lang="es-CO" err="1">
                <a:latin typeface="+mn-lt"/>
                <a:ea typeface="ＭＳ Ｐゴシック"/>
              </a:rPr>
              <a:t>with</a:t>
            </a:r>
            <a:r>
              <a:rPr lang="es-CO">
                <a:latin typeface="+mn-lt"/>
                <a:ea typeface="ＭＳ Ｐゴシック"/>
              </a:rPr>
              <a:t> </a:t>
            </a:r>
            <a:r>
              <a:rPr lang="es-CO" err="1">
                <a:latin typeface="+mn-lt"/>
                <a:ea typeface="ＭＳ Ｐゴシック"/>
              </a:rPr>
              <a:t>them</a:t>
            </a:r>
            <a:r>
              <a:rPr lang="es-CO">
                <a:latin typeface="+mn-lt"/>
                <a:ea typeface="ＭＳ Ｐゴシック"/>
              </a:rPr>
              <a:t>, </a:t>
            </a:r>
            <a:r>
              <a:rPr lang="es-CO" err="1">
                <a:latin typeface="+mn-lt"/>
                <a:ea typeface="ＭＳ Ｐゴシック"/>
              </a:rPr>
              <a:t>but</a:t>
            </a:r>
            <a:r>
              <a:rPr lang="es-CO">
                <a:latin typeface="+mn-lt"/>
                <a:ea typeface="ＭＳ Ｐゴシック"/>
              </a:rPr>
              <a:t> in </a:t>
            </a:r>
            <a:r>
              <a:rPr lang="es-CO" err="1">
                <a:latin typeface="+mn-lt"/>
                <a:ea typeface="ＭＳ Ｐゴシック"/>
              </a:rPr>
              <a:t>this</a:t>
            </a:r>
            <a:r>
              <a:rPr lang="es-CO">
                <a:latin typeface="+mn-lt"/>
                <a:ea typeface="ＭＳ Ｐゴシック"/>
              </a:rPr>
              <a:t> case, </a:t>
            </a:r>
            <a:r>
              <a:rPr lang="es-CO" err="1">
                <a:latin typeface="+mn-lt"/>
                <a:ea typeface="ＭＳ Ｐゴシック"/>
              </a:rPr>
              <a:t>we</a:t>
            </a:r>
            <a:r>
              <a:rPr lang="es-CO">
                <a:latin typeface="+mn-lt"/>
                <a:ea typeface="ＭＳ Ｐゴシック"/>
              </a:rPr>
              <a:t> </a:t>
            </a:r>
            <a:r>
              <a:rPr lang="es-CO" err="1">
                <a:latin typeface="+mn-lt"/>
                <a:ea typeface="ＭＳ Ｐゴシック"/>
              </a:rPr>
              <a:t>will</a:t>
            </a:r>
            <a:r>
              <a:rPr lang="es-CO">
                <a:latin typeface="+mn-lt"/>
                <a:ea typeface="ＭＳ Ｐゴシック"/>
              </a:rPr>
              <a:t> be </a:t>
            </a:r>
            <a:r>
              <a:rPr lang="es-CO" err="1">
                <a:latin typeface="+mn-lt"/>
                <a:ea typeface="ＭＳ Ｐゴシック"/>
              </a:rPr>
              <a:t>using</a:t>
            </a:r>
            <a:r>
              <a:rPr lang="es-CO">
                <a:latin typeface="+mn-lt"/>
                <a:ea typeface="ＭＳ Ｐゴシック"/>
              </a:rPr>
              <a:t>:</a:t>
            </a:r>
            <a:r>
              <a:rPr lang="es-CO">
                <a:latin typeface="CiscoSansTT Light"/>
                <a:ea typeface="ＭＳ Ｐゴシック"/>
                <a:cs typeface="Arial"/>
              </a:rPr>
              <a:t> </a:t>
            </a:r>
            <a:r>
              <a:rPr lang="es-CO" b="1">
                <a:latin typeface="CiscoSansTT ExtraLight"/>
                <a:ea typeface="ＭＳ Ｐゴシック"/>
                <a:cs typeface="Arial"/>
              </a:rPr>
              <a:t>llama 2 7b chat</a:t>
            </a:r>
          </a:p>
          <a:p>
            <a:endParaRPr lang="es-CO" b="1">
              <a:latin typeface="CiscoSansTT ExtraLight"/>
              <a:ea typeface="ＭＳ Ｐゴシック"/>
              <a:cs typeface="Arial"/>
            </a:endParaRPr>
          </a:p>
          <a:p>
            <a:endParaRPr lang="es-CO" b="1">
              <a:latin typeface="CiscoSansTT ExtraLight"/>
              <a:ea typeface="ＭＳ Ｐゴシック"/>
              <a:cs typeface="Arial"/>
            </a:endParaRPr>
          </a:p>
          <a:p>
            <a:r>
              <a:rPr lang="es-CO" b="1">
                <a:latin typeface="CiscoSansTT ExtraLight"/>
                <a:ea typeface="ＭＳ Ｐゴシック"/>
                <a:cs typeface="Arial"/>
              </a:rPr>
              <a:t>So look </a:t>
            </a:r>
            <a:r>
              <a:rPr lang="es-CO" b="1" err="1">
                <a:latin typeface="CiscoSansTT ExtraLight"/>
                <a:ea typeface="ＭＳ Ｐゴシック"/>
                <a:cs typeface="Arial"/>
              </a:rPr>
              <a:t>for</a:t>
            </a:r>
            <a:r>
              <a:rPr lang="es-CO" b="1">
                <a:latin typeface="CiscoSansTT ExtraLight"/>
                <a:ea typeface="ＭＳ Ｐゴシック"/>
                <a:cs typeface="Arial"/>
              </a:rPr>
              <a:t> </a:t>
            </a:r>
            <a:r>
              <a:rPr lang="es-CO" b="1" err="1">
                <a:latin typeface="CiscoSansTT ExtraLight"/>
                <a:ea typeface="ＭＳ Ｐゴシック"/>
                <a:cs typeface="Arial"/>
              </a:rPr>
              <a:t>them</a:t>
            </a:r>
            <a:r>
              <a:rPr lang="es-CO" b="1">
                <a:latin typeface="CiscoSansTT ExtraLight"/>
                <a:ea typeface="ＭＳ Ｐゴシック"/>
                <a:cs typeface="Arial"/>
              </a:rPr>
              <a:t> and </a:t>
            </a:r>
            <a:r>
              <a:rPr lang="es-CO" b="1" err="1">
                <a:latin typeface="CiscoSansTT ExtraLight"/>
                <a:ea typeface="ＭＳ Ｐゴシック"/>
                <a:cs typeface="Arial"/>
              </a:rPr>
              <a:t>click</a:t>
            </a:r>
            <a:r>
              <a:rPr lang="es-CO" b="1">
                <a:latin typeface="CiscoSansTT ExtraLight"/>
                <a:ea typeface="ＭＳ Ｐゴシック"/>
                <a:cs typeface="Arial"/>
              </a:rPr>
              <a:t> </a:t>
            </a:r>
            <a:r>
              <a:rPr lang="es-CO" b="1" err="1">
                <a:latin typeface="CiscoSansTT ExtraLight"/>
                <a:ea typeface="ＭＳ Ｐゴシック"/>
                <a:cs typeface="Arial"/>
              </a:rPr>
              <a:t>on</a:t>
            </a:r>
            <a:r>
              <a:rPr lang="es-CO" b="1">
                <a:latin typeface="CiscoSansTT ExtraLight"/>
                <a:ea typeface="ＭＳ Ｐゴシック"/>
                <a:cs typeface="Arial"/>
              </a:rPr>
              <a:t> </a:t>
            </a:r>
            <a:r>
              <a:rPr lang="es-CO" b="1" err="1">
                <a:latin typeface="CiscoSansTT ExtraLight"/>
                <a:ea typeface="ＭＳ Ｐゴシック"/>
                <a:cs typeface="Arial"/>
              </a:rPr>
              <a:t>the</a:t>
            </a:r>
            <a:r>
              <a:rPr lang="es-CO" b="1">
                <a:latin typeface="CiscoSansTT ExtraLight"/>
                <a:ea typeface="ＭＳ Ｐゴシック"/>
                <a:cs typeface="Arial"/>
              </a:rPr>
              <a:t> </a:t>
            </a:r>
            <a:r>
              <a:rPr lang="es-CO" b="1" err="1">
                <a:latin typeface="CiscoSansTT ExtraLight"/>
                <a:ea typeface="ＭＳ Ｐゴシック"/>
                <a:cs typeface="Arial"/>
              </a:rPr>
              <a:t>download</a:t>
            </a:r>
            <a:r>
              <a:rPr lang="es-CO" b="1">
                <a:latin typeface="CiscoSansTT ExtraLight"/>
                <a:ea typeface="ＭＳ Ｐゴシック"/>
                <a:cs typeface="Arial"/>
              </a:rPr>
              <a:t> </a:t>
            </a:r>
            <a:r>
              <a:rPr lang="es-CO" b="1" err="1">
                <a:latin typeface="CiscoSansTT ExtraLight"/>
                <a:ea typeface="ＭＳ Ｐゴシック"/>
                <a:cs typeface="Arial"/>
              </a:rPr>
              <a:t>button</a:t>
            </a:r>
            <a:r>
              <a:rPr lang="es-CO" b="1">
                <a:latin typeface="CiscoSansTT ExtraLight"/>
                <a:ea typeface="ＭＳ Ｐゴシック"/>
                <a:cs typeface="Arial"/>
              </a:rPr>
              <a:t>.</a:t>
            </a:r>
          </a:p>
        </p:txBody>
      </p:sp>
      <p:pic>
        <p:nvPicPr>
          <p:cNvPr id="7" name="Imagen 6" descr="Captura de pantalla de computadora&#10;&#10;El contenido generado por IA puede ser incorrecto.">
            <a:extLst>
              <a:ext uri="{FF2B5EF4-FFF2-40B4-BE49-F238E27FC236}">
                <a16:creationId xmlns:a16="http://schemas.microsoft.com/office/drawing/2014/main" id="{F78EE3AF-7AA3-1EE2-3E5E-0973279F13DC}"/>
              </a:ext>
            </a:extLst>
          </p:cNvPr>
          <p:cNvPicPr>
            <a:picLocks noChangeAspect="1"/>
          </p:cNvPicPr>
          <p:nvPr/>
        </p:nvPicPr>
        <p:blipFill>
          <a:blip r:embed="rId3"/>
          <a:stretch>
            <a:fillRect/>
          </a:stretch>
        </p:blipFill>
        <p:spPr>
          <a:xfrm>
            <a:off x="3715005" y="745808"/>
            <a:ext cx="8274128" cy="5589272"/>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Entrada de lápiz 7">
                <a:extLst>
                  <a:ext uri="{FF2B5EF4-FFF2-40B4-BE49-F238E27FC236}">
                    <a16:creationId xmlns:a16="http://schemas.microsoft.com/office/drawing/2014/main" id="{63F30FDB-7B12-F9AF-DC9D-3698A292473E}"/>
                  </a:ext>
                </a:extLst>
              </p14:cNvPr>
              <p14:cNvContentPartPr/>
              <p14:nvPr/>
            </p14:nvContentPartPr>
            <p14:xfrm>
              <a:off x="9238074" y="5234218"/>
              <a:ext cx="1225732" cy="478021"/>
            </p14:xfrm>
          </p:contentPart>
        </mc:Choice>
        <mc:Fallback xmlns="">
          <p:pic>
            <p:nvPicPr>
              <p:cNvPr id="8" name="Entrada de lápiz 7">
                <a:extLst>
                  <a:ext uri="{FF2B5EF4-FFF2-40B4-BE49-F238E27FC236}">
                    <a16:creationId xmlns:a16="http://schemas.microsoft.com/office/drawing/2014/main" id="{63F30FDB-7B12-F9AF-DC9D-3698A292473E}"/>
                  </a:ext>
                </a:extLst>
              </p:cNvPr>
              <p:cNvPicPr/>
              <p:nvPr/>
            </p:nvPicPr>
            <p:blipFill>
              <a:blip r:embed="rId5"/>
              <a:stretch>
                <a:fillRect/>
              </a:stretch>
            </p:blipFill>
            <p:spPr>
              <a:xfrm>
                <a:off x="9220080" y="5216234"/>
                <a:ext cx="1261360" cy="51363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Entrada de lápiz 8">
                <a:extLst>
                  <a:ext uri="{FF2B5EF4-FFF2-40B4-BE49-F238E27FC236}">
                    <a16:creationId xmlns:a16="http://schemas.microsoft.com/office/drawing/2014/main" id="{1416D32C-A923-52A8-76E5-888D05BB52B5}"/>
                  </a:ext>
                </a:extLst>
              </p14:cNvPr>
              <p14:cNvContentPartPr/>
              <p14:nvPr/>
            </p14:nvContentPartPr>
            <p14:xfrm>
              <a:off x="10294839" y="5581940"/>
              <a:ext cx="171363" cy="255123"/>
            </p14:xfrm>
          </p:contentPart>
        </mc:Choice>
        <mc:Fallback xmlns="">
          <p:pic>
            <p:nvPicPr>
              <p:cNvPr id="9" name="Entrada de lápiz 8">
                <a:extLst>
                  <a:ext uri="{FF2B5EF4-FFF2-40B4-BE49-F238E27FC236}">
                    <a16:creationId xmlns:a16="http://schemas.microsoft.com/office/drawing/2014/main" id="{1416D32C-A923-52A8-76E5-888D05BB52B5}"/>
                  </a:ext>
                </a:extLst>
              </p:cNvPr>
              <p:cNvPicPr/>
              <p:nvPr/>
            </p:nvPicPr>
            <p:blipFill>
              <a:blip r:embed="rId7"/>
              <a:stretch>
                <a:fillRect/>
              </a:stretch>
            </p:blipFill>
            <p:spPr>
              <a:xfrm>
                <a:off x="10276876" y="5563948"/>
                <a:ext cx="206929" cy="290747"/>
              </a:xfrm>
              <a:prstGeom prst="rect">
                <a:avLst/>
              </a:prstGeom>
            </p:spPr>
          </p:pic>
        </mc:Fallback>
      </mc:AlternateContent>
    </p:spTree>
    <p:extLst>
      <p:ext uri="{BB962C8B-B14F-4D97-AF65-F5344CB8AC3E}">
        <p14:creationId xmlns:p14="http://schemas.microsoft.com/office/powerpoint/2010/main" val="1339036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A4F6D7-11C4-D5FB-EF9C-5A75FC4819B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F9EDE6A-8F9F-BB09-85B6-6280E2D76492}"/>
              </a:ext>
            </a:extLst>
          </p:cNvPr>
          <p:cNvSpPr>
            <a:spLocks noGrp="1"/>
          </p:cNvSpPr>
          <p:nvPr>
            <p:ph type="title"/>
          </p:nvPr>
        </p:nvSpPr>
        <p:spPr>
          <a:xfrm>
            <a:off x="595227" y="366784"/>
            <a:ext cx="10969943" cy="685800"/>
          </a:xfrm>
        </p:spPr>
        <p:txBody>
          <a:bodyPr/>
          <a:lstStyle/>
          <a:p>
            <a:r>
              <a:rPr lang="es-ES" sz="3550" err="1">
                <a:cs typeface="Arial"/>
              </a:rPr>
              <a:t>Dialoge</a:t>
            </a:r>
            <a:r>
              <a:rPr lang="es-ES" sz="3550">
                <a:cs typeface="Arial"/>
              </a:rPr>
              <a:t> </a:t>
            </a:r>
            <a:r>
              <a:rPr lang="es-ES" sz="3550" err="1">
                <a:cs typeface="Arial"/>
              </a:rPr>
              <a:t>Node</a:t>
            </a:r>
          </a:p>
        </p:txBody>
      </p:sp>
      <p:sp>
        <p:nvSpPr>
          <p:cNvPr id="6" name="TextBox 4">
            <a:extLst>
              <a:ext uri="{FF2B5EF4-FFF2-40B4-BE49-F238E27FC236}">
                <a16:creationId xmlns:a16="http://schemas.microsoft.com/office/drawing/2014/main" id="{32D5D4FD-994E-6BB3-E7F1-573228FFBA27}"/>
              </a:ext>
            </a:extLst>
          </p:cNvPr>
          <p:cNvSpPr txBox="1"/>
          <p:nvPr/>
        </p:nvSpPr>
        <p:spPr>
          <a:xfrm>
            <a:off x="226616" y="1042712"/>
            <a:ext cx="9092365" cy="369332"/>
          </a:xfrm>
          <a:prstGeom prst="rect">
            <a:avLst/>
          </a:prstGeom>
          <a:noFill/>
        </p:spPr>
        <p:txBody>
          <a:bodyPr wrap="square" lIns="91440" tIns="45720" rIns="91440" bIns="45720" rtlCol="0" anchor="t">
            <a:spAutoFit/>
          </a:bodyPr>
          <a:lstStyle/>
          <a:p>
            <a:r>
              <a:rPr lang="en-US" b="1">
                <a:latin typeface="CiscoSansTT ExtraLight"/>
                <a:ea typeface="ＭＳ Ｐゴシック"/>
                <a:cs typeface="Arial"/>
              </a:rPr>
              <a:t>To finish, we will add a new node, a message node, here the LLM will be able to talk with us.</a:t>
            </a:r>
          </a:p>
        </p:txBody>
      </p:sp>
      <p:pic>
        <p:nvPicPr>
          <p:cNvPr id="7" name="Imagen 6" descr="Diagrama&#10;&#10;El contenido generado por IA puede ser incorrecto.">
            <a:extLst>
              <a:ext uri="{FF2B5EF4-FFF2-40B4-BE49-F238E27FC236}">
                <a16:creationId xmlns:a16="http://schemas.microsoft.com/office/drawing/2014/main" id="{A1FE21D1-44BF-246A-9F4F-64DF2421FBFF}"/>
              </a:ext>
            </a:extLst>
          </p:cNvPr>
          <p:cNvPicPr>
            <a:picLocks noChangeAspect="1"/>
          </p:cNvPicPr>
          <p:nvPr/>
        </p:nvPicPr>
        <p:blipFill>
          <a:blip r:embed="rId2"/>
          <a:stretch>
            <a:fillRect/>
          </a:stretch>
        </p:blipFill>
        <p:spPr>
          <a:xfrm>
            <a:off x="2104619" y="1860069"/>
            <a:ext cx="8603147" cy="4307456"/>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Entrada de lápiz 10">
                <a:extLst>
                  <a:ext uri="{FF2B5EF4-FFF2-40B4-BE49-F238E27FC236}">
                    <a16:creationId xmlns:a16="http://schemas.microsoft.com/office/drawing/2014/main" id="{F73483F5-21D4-C4E2-187B-19287EC1C5C0}"/>
                  </a:ext>
                </a:extLst>
              </p14:cNvPr>
              <p14:cNvContentPartPr/>
              <p14:nvPr/>
            </p14:nvContentPartPr>
            <p14:xfrm>
              <a:off x="8426421" y="4397731"/>
              <a:ext cx="717828" cy="16046"/>
            </p14:xfrm>
          </p:contentPart>
        </mc:Choice>
        <mc:Fallback xmlns="">
          <p:pic>
            <p:nvPicPr>
              <p:cNvPr id="11" name="Entrada de lápiz 10">
                <a:extLst>
                  <a:ext uri="{FF2B5EF4-FFF2-40B4-BE49-F238E27FC236}">
                    <a16:creationId xmlns:a16="http://schemas.microsoft.com/office/drawing/2014/main" id="{F73483F5-21D4-C4E2-187B-19287EC1C5C0}"/>
                  </a:ext>
                </a:extLst>
              </p:cNvPr>
              <p:cNvPicPr/>
              <p:nvPr/>
            </p:nvPicPr>
            <p:blipFill>
              <a:blip r:embed="rId4"/>
              <a:stretch>
                <a:fillRect/>
              </a:stretch>
            </p:blipFill>
            <p:spPr>
              <a:xfrm>
                <a:off x="8408430" y="4379902"/>
                <a:ext cx="753450" cy="51347"/>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Entrada de lápiz 11">
                <a:extLst>
                  <a:ext uri="{FF2B5EF4-FFF2-40B4-BE49-F238E27FC236}">
                    <a16:creationId xmlns:a16="http://schemas.microsoft.com/office/drawing/2014/main" id="{C3F96CEE-AF6D-0E77-6150-35BB3875FF3A}"/>
                  </a:ext>
                </a:extLst>
              </p14:cNvPr>
              <p14:cNvContentPartPr/>
              <p14:nvPr/>
            </p14:nvContentPartPr>
            <p14:xfrm>
              <a:off x="7688341" y="4371428"/>
              <a:ext cx="509292" cy="287706"/>
            </p14:xfrm>
          </p:contentPart>
        </mc:Choice>
        <mc:Fallback xmlns="">
          <p:pic>
            <p:nvPicPr>
              <p:cNvPr id="12" name="Entrada de lápiz 11">
                <a:extLst>
                  <a:ext uri="{FF2B5EF4-FFF2-40B4-BE49-F238E27FC236}">
                    <a16:creationId xmlns:a16="http://schemas.microsoft.com/office/drawing/2014/main" id="{C3F96CEE-AF6D-0E77-6150-35BB3875FF3A}"/>
                  </a:ext>
                </a:extLst>
              </p:cNvPr>
              <p:cNvPicPr/>
              <p:nvPr/>
            </p:nvPicPr>
            <p:blipFill>
              <a:blip r:embed="rId6"/>
              <a:stretch>
                <a:fillRect/>
              </a:stretch>
            </p:blipFill>
            <p:spPr>
              <a:xfrm>
                <a:off x="7670358" y="4353446"/>
                <a:ext cx="544899" cy="32331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Entrada de lápiz 12">
                <a:extLst>
                  <a:ext uri="{FF2B5EF4-FFF2-40B4-BE49-F238E27FC236}">
                    <a16:creationId xmlns:a16="http://schemas.microsoft.com/office/drawing/2014/main" id="{0D6717E9-8DBE-6FFB-36A7-4A171AA3BE5E}"/>
                  </a:ext>
                </a:extLst>
              </p14:cNvPr>
              <p14:cNvContentPartPr/>
              <p14:nvPr/>
            </p14:nvContentPartPr>
            <p14:xfrm>
              <a:off x="8149641" y="4259340"/>
              <a:ext cx="218476" cy="201447"/>
            </p14:xfrm>
          </p:contentPart>
        </mc:Choice>
        <mc:Fallback xmlns="">
          <p:pic>
            <p:nvPicPr>
              <p:cNvPr id="13" name="Entrada de lápiz 12">
                <a:extLst>
                  <a:ext uri="{FF2B5EF4-FFF2-40B4-BE49-F238E27FC236}">
                    <a16:creationId xmlns:a16="http://schemas.microsoft.com/office/drawing/2014/main" id="{0D6717E9-8DBE-6FFB-36A7-4A171AA3BE5E}"/>
                  </a:ext>
                </a:extLst>
              </p:cNvPr>
              <p:cNvPicPr/>
              <p:nvPr/>
            </p:nvPicPr>
            <p:blipFill>
              <a:blip r:embed="rId8"/>
              <a:stretch>
                <a:fillRect/>
              </a:stretch>
            </p:blipFill>
            <p:spPr>
              <a:xfrm>
                <a:off x="8131674" y="4241386"/>
                <a:ext cx="254050" cy="236996"/>
              </a:xfrm>
              <a:prstGeom prst="rect">
                <a:avLst/>
              </a:prstGeom>
            </p:spPr>
          </p:pic>
        </mc:Fallback>
      </mc:AlternateContent>
    </p:spTree>
    <p:extLst>
      <p:ext uri="{BB962C8B-B14F-4D97-AF65-F5344CB8AC3E}">
        <p14:creationId xmlns:p14="http://schemas.microsoft.com/office/powerpoint/2010/main" val="3066556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0EF42-6E86-93F5-B93D-B1CC6E612E4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2A0D8B6-B41B-C3CE-7C5D-9FC22F95B244}"/>
              </a:ext>
            </a:extLst>
          </p:cNvPr>
          <p:cNvSpPr>
            <a:spLocks noGrp="1"/>
          </p:cNvSpPr>
          <p:nvPr>
            <p:ph type="title"/>
          </p:nvPr>
        </p:nvSpPr>
        <p:spPr>
          <a:xfrm>
            <a:off x="595227" y="366784"/>
            <a:ext cx="10969943" cy="685800"/>
          </a:xfrm>
        </p:spPr>
        <p:txBody>
          <a:bodyPr/>
          <a:lstStyle/>
          <a:p>
            <a:r>
              <a:rPr lang="es-ES" sz="3550" err="1">
                <a:cs typeface="Arial"/>
              </a:rPr>
              <a:t>Dialoge</a:t>
            </a:r>
            <a:r>
              <a:rPr lang="es-ES" sz="3550">
                <a:cs typeface="Arial"/>
              </a:rPr>
              <a:t> </a:t>
            </a:r>
            <a:r>
              <a:rPr lang="es-ES" sz="3550" err="1">
                <a:cs typeface="Arial"/>
              </a:rPr>
              <a:t>Node</a:t>
            </a:r>
          </a:p>
        </p:txBody>
      </p:sp>
      <p:sp>
        <p:nvSpPr>
          <p:cNvPr id="6" name="TextBox 4">
            <a:extLst>
              <a:ext uri="{FF2B5EF4-FFF2-40B4-BE49-F238E27FC236}">
                <a16:creationId xmlns:a16="http://schemas.microsoft.com/office/drawing/2014/main" id="{6475FD88-B2D3-9BCA-2C5B-26E6FC21CF55}"/>
              </a:ext>
            </a:extLst>
          </p:cNvPr>
          <p:cNvSpPr txBox="1"/>
          <p:nvPr/>
        </p:nvSpPr>
        <p:spPr>
          <a:xfrm>
            <a:off x="226616" y="1028335"/>
            <a:ext cx="9020497" cy="646331"/>
          </a:xfrm>
          <a:prstGeom prst="rect">
            <a:avLst/>
          </a:prstGeom>
          <a:noFill/>
        </p:spPr>
        <p:txBody>
          <a:bodyPr wrap="square" lIns="91440" tIns="45720" rIns="91440" bIns="45720" rtlCol="0" anchor="t">
            <a:spAutoFit/>
          </a:bodyPr>
          <a:lstStyle/>
          <a:p>
            <a:r>
              <a:rPr lang="en-US" dirty="0">
                <a:latin typeface="CiscoSansTT ExtraLight"/>
                <a:ea typeface="ＭＳ Ｐゴシック"/>
                <a:cs typeface="Arial"/>
              </a:rPr>
              <a:t>Be sure that the messages input is not empty, if its empty, click on the {x} button and select Agent/content</a:t>
            </a:r>
            <a:endParaRPr lang="en-US" dirty="0">
              <a:latin typeface="CiscoSansTT ExtraLight"/>
              <a:cs typeface="Arial"/>
            </a:endParaRPr>
          </a:p>
        </p:txBody>
      </p:sp>
      <p:pic>
        <p:nvPicPr>
          <p:cNvPr id="3" name="Imagen 2" descr="Interfaz de usuario gráfica&#10;&#10;El contenido generado por IA puede ser incorrecto.">
            <a:extLst>
              <a:ext uri="{FF2B5EF4-FFF2-40B4-BE49-F238E27FC236}">
                <a16:creationId xmlns:a16="http://schemas.microsoft.com/office/drawing/2014/main" id="{9BA2B524-8114-2ADC-7E24-1D0DE48E963C}"/>
              </a:ext>
            </a:extLst>
          </p:cNvPr>
          <p:cNvPicPr>
            <a:picLocks noChangeAspect="1"/>
          </p:cNvPicPr>
          <p:nvPr/>
        </p:nvPicPr>
        <p:blipFill>
          <a:blip r:embed="rId2"/>
          <a:stretch>
            <a:fillRect/>
          </a:stretch>
        </p:blipFill>
        <p:spPr>
          <a:xfrm>
            <a:off x="4061854" y="1489950"/>
            <a:ext cx="4618421" cy="4981934"/>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Entrada de lápiz 7">
                <a:extLst>
                  <a:ext uri="{FF2B5EF4-FFF2-40B4-BE49-F238E27FC236}">
                    <a16:creationId xmlns:a16="http://schemas.microsoft.com/office/drawing/2014/main" id="{81659F30-89EF-E7F3-DF03-9104661F90BC}"/>
                  </a:ext>
                </a:extLst>
              </p14:cNvPr>
              <p14:cNvContentPartPr/>
              <p14:nvPr/>
            </p14:nvContentPartPr>
            <p14:xfrm>
              <a:off x="8133693" y="4390992"/>
              <a:ext cx="154337" cy="360402"/>
            </p14:xfrm>
          </p:contentPart>
        </mc:Choice>
        <mc:Fallback xmlns="">
          <p:pic>
            <p:nvPicPr>
              <p:cNvPr id="8" name="Entrada de lápiz 7">
                <a:extLst>
                  <a:ext uri="{FF2B5EF4-FFF2-40B4-BE49-F238E27FC236}">
                    <a16:creationId xmlns:a16="http://schemas.microsoft.com/office/drawing/2014/main" id="{81659F30-89EF-E7F3-DF03-9104661F90BC}"/>
                  </a:ext>
                </a:extLst>
              </p:cNvPr>
              <p:cNvPicPr/>
              <p:nvPr/>
            </p:nvPicPr>
            <p:blipFill>
              <a:blip r:embed="rId4"/>
              <a:stretch>
                <a:fillRect/>
              </a:stretch>
            </p:blipFill>
            <p:spPr>
              <a:xfrm>
                <a:off x="8115747" y="4373008"/>
                <a:ext cx="189870" cy="39601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Entrada de lápiz 8">
                <a:extLst>
                  <a:ext uri="{FF2B5EF4-FFF2-40B4-BE49-F238E27FC236}">
                    <a16:creationId xmlns:a16="http://schemas.microsoft.com/office/drawing/2014/main" id="{CFC68174-4857-6CBA-E4C6-7242F4CEEA23}"/>
                  </a:ext>
                </a:extLst>
              </p14:cNvPr>
              <p14:cNvContentPartPr/>
              <p14:nvPr/>
            </p14:nvContentPartPr>
            <p14:xfrm>
              <a:off x="8072758" y="4226461"/>
              <a:ext cx="211606" cy="142050"/>
            </p14:xfrm>
          </p:contentPart>
        </mc:Choice>
        <mc:Fallback xmlns="">
          <p:pic>
            <p:nvPicPr>
              <p:cNvPr id="9" name="Entrada de lápiz 8">
                <a:extLst>
                  <a:ext uri="{FF2B5EF4-FFF2-40B4-BE49-F238E27FC236}">
                    <a16:creationId xmlns:a16="http://schemas.microsoft.com/office/drawing/2014/main" id="{CFC68174-4857-6CBA-E4C6-7242F4CEEA23}"/>
                  </a:ext>
                </a:extLst>
              </p:cNvPr>
              <p:cNvPicPr/>
              <p:nvPr/>
            </p:nvPicPr>
            <p:blipFill>
              <a:blip r:embed="rId6"/>
              <a:stretch>
                <a:fillRect/>
              </a:stretch>
            </p:blipFill>
            <p:spPr>
              <a:xfrm>
                <a:off x="8054795" y="4208480"/>
                <a:ext cx="247173" cy="17765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Entrada de lápiz 14">
                <a:extLst>
                  <a:ext uri="{FF2B5EF4-FFF2-40B4-BE49-F238E27FC236}">
                    <a16:creationId xmlns:a16="http://schemas.microsoft.com/office/drawing/2014/main" id="{FB4AE3BF-99A3-6BC7-E484-6D1262C28E93}"/>
                  </a:ext>
                </a:extLst>
              </p14:cNvPr>
              <p14:cNvContentPartPr/>
              <p14:nvPr/>
            </p14:nvContentPartPr>
            <p14:xfrm>
              <a:off x="6958171" y="5410845"/>
              <a:ext cx="699416" cy="234878"/>
            </p14:xfrm>
          </p:contentPart>
        </mc:Choice>
        <mc:Fallback xmlns="">
          <p:pic>
            <p:nvPicPr>
              <p:cNvPr id="15" name="Entrada de lápiz 14">
                <a:extLst>
                  <a:ext uri="{FF2B5EF4-FFF2-40B4-BE49-F238E27FC236}">
                    <a16:creationId xmlns:a16="http://schemas.microsoft.com/office/drawing/2014/main" id="{FB4AE3BF-99A3-6BC7-E484-6D1262C28E93}"/>
                  </a:ext>
                </a:extLst>
              </p:cNvPr>
              <p:cNvPicPr/>
              <p:nvPr/>
            </p:nvPicPr>
            <p:blipFill>
              <a:blip r:embed="rId8"/>
              <a:stretch>
                <a:fillRect/>
              </a:stretch>
            </p:blipFill>
            <p:spPr>
              <a:xfrm>
                <a:off x="6940173" y="5392860"/>
                <a:ext cx="735053" cy="270487"/>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Entrada de lápiz 15">
                <a:extLst>
                  <a:ext uri="{FF2B5EF4-FFF2-40B4-BE49-F238E27FC236}">
                    <a16:creationId xmlns:a16="http://schemas.microsoft.com/office/drawing/2014/main" id="{82C0BDD8-350D-A3B3-32E3-6F9CA2AF1C77}"/>
                  </a:ext>
                </a:extLst>
              </p14:cNvPr>
              <p14:cNvContentPartPr/>
              <p14:nvPr/>
            </p14:nvContentPartPr>
            <p14:xfrm>
              <a:off x="6767428" y="5458721"/>
              <a:ext cx="228962" cy="207501"/>
            </p14:xfrm>
          </p:contentPart>
        </mc:Choice>
        <mc:Fallback xmlns="">
          <p:pic>
            <p:nvPicPr>
              <p:cNvPr id="16" name="Entrada de lápiz 15">
                <a:extLst>
                  <a:ext uri="{FF2B5EF4-FFF2-40B4-BE49-F238E27FC236}">
                    <a16:creationId xmlns:a16="http://schemas.microsoft.com/office/drawing/2014/main" id="{82C0BDD8-350D-A3B3-32E3-6F9CA2AF1C77}"/>
                  </a:ext>
                </a:extLst>
              </p:cNvPr>
              <p:cNvPicPr/>
              <p:nvPr/>
            </p:nvPicPr>
            <p:blipFill>
              <a:blip r:embed="rId10"/>
              <a:stretch>
                <a:fillRect/>
              </a:stretch>
            </p:blipFill>
            <p:spPr>
              <a:xfrm>
                <a:off x="6749456" y="5440771"/>
                <a:ext cx="264546" cy="24304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Entrada de lápiz 16">
                <a:extLst>
                  <a:ext uri="{FF2B5EF4-FFF2-40B4-BE49-F238E27FC236}">
                    <a16:creationId xmlns:a16="http://schemas.microsoft.com/office/drawing/2014/main" id="{802CAABD-38DE-126C-5305-347B00FA2993}"/>
                  </a:ext>
                </a:extLst>
              </p14:cNvPr>
              <p14:cNvContentPartPr/>
              <p14:nvPr/>
            </p14:nvContentPartPr>
            <p14:xfrm>
              <a:off x="2614036" y="2414139"/>
              <a:ext cx="15376" cy="15376"/>
            </p14:xfrm>
          </p:contentPart>
        </mc:Choice>
        <mc:Fallback xmlns="">
          <p:pic>
            <p:nvPicPr>
              <p:cNvPr id="17" name="Entrada de lápiz 16">
                <a:extLst>
                  <a:ext uri="{FF2B5EF4-FFF2-40B4-BE49-F238E27FC236}">
                    <a16:creationId xmlns:a16="http://schemas.microsoft.com/office/drawing/2014/main" id="{802CAABD-38DE-126C-5305-347B00FA2993}"/>
                  </a:ext>
                </a:extLst>
              </p:cNvPr>
              <p:cNvPicPr/>
              <p:nvPr/>
            </p:nvPicPr>
            <p:blipFill>
              <a:blip r:embed="rId12"/>
              <a:stretch>
                <a:fillRect/>
              </a:stretch>
            </p:blipFill>
            <p:spPr>
              <a:xfrm>
                <a:off x="1845236" y="1645339"/>
                <a:ext cx="1537600" cy="1537600"/>
              </a:xfrm>
              <a:prstGeom prst="rect">
                <a:avLst/>
              </a:prstGeom>
            </p:spPr>
          </p:pic>
        </mc:Fallback>
      </mc:AlternateContent>
    </p:spTree>
    <p:extLst>
      <p:ext uri="{BB962C8B-B14F-4D97-AF65-F5344CB8AC3E}">
        <p14:creationId xmlns:p14="http://schemas.microsoft.com/office/powerpoint/2010/main" val="336242124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0D70C5-99D0-6F44-4720-F1B25D57CDF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5764E41-4E17-7BEE-AC39-A0ED4933A9B3}"/>
              </a:ext>
            </a:extLst>
          </p:cNvPr>
          <p:cNvSpPr>
            <a:spLocks noGrp="1"/>
          </p:cNvSpPr>
          <p:nvPr>
            <p:ph type="title"/>
          </p:nvPr>
        </p:nvSpPr>
        <p:spPr>
          <a:xfrm>
            <a:off x="595227" y="366784"/>
            <a:ext cx="10969943" cy="685800"/>
          </a:xfrm>
        </p:spPr>
        <p:txBody>
          <a:bodyPr/>
          <a:lstStyle/>
          <a:p>
            <a:r>
              <a:rPr lang="es-ES" sz="3550" err="1">
                <a:cs typeface="Arial"/>
              </a:rPr>
              <a:t>Dialoge</a:t>
            </a:r>
            <a:r>
              <a:rPr lang="es-ES" sz="3550">
                <a:cs typeface="Arial"/>
              </a:rPr>
              <a:t> </a:t>
            </a:r>
            <a:r>
              <a:rPr lang="es-ES" sz="3550" err="1">
                <a:cs typeface="Arial"/>
              </a:rPr>
              <a:t>Node</a:t>
            </a:r>
          </a:p>
        </p:txBody>
      </p:sp>
      <p:sp>
        <p:nvSpPr>
          <p:cNvPr id="6" name="TextBox 4">
            <a:extLst>
              <a:ext uri="{FF2B5EF4-FFF2-40B4-BE49-F238E27FC236}">
                <a16:creationId xmlns:a16="http://schemas.microsoft.com/office/drawing/2014/main" id="{3B6F87CD-5CFF-5F96-8AD6-0C68AF00B271}"/>
              </a:ext>
            </a:extLst>
          </p:cNvPr>
          <p:cNvSpPr txBox="1"/>
          <p:nvPr/>
        </p:nvSpPr>
        <p:spPr>
          <a:xfrm>
            <a:off x="226616" y="1028335"/>
            <a:ext cx="9020497" cy="646331"/>
          </a:xfrm>
          <a:prstGeom prst="rect">
            <a:avLst/>
          </a:prstGeom>
          <a:noFill/>
        </p:spPr>
        <p:txBody>
          <a:bodyPr wrap="square" lIns="91440" tIns="45720" rIns="91440" bIns="45720" rtlCol="0" anchor="t">
            <a:spAutoFit/>
          </a:bodyPr>
          <a:lstStyle/>
          <a:p>
            <a:r>
              <a:rPr lang="en-US" b="1">
                <a:latin typeface="CiscoSansTT ExtraLight"/>
                <a:ea typeface="ＭＳ Ｐゴシック"/>
                <a:cs typeface="Arial"/>
              </a:rPr>
              <a:t>Be sure that the messages input is not empty, if its empty, click on the {x} button and select Agent/content</a:t>
            </a:r>
            <a:endParaRPr lang="en-US" b="1">
              <a:latin typeface="CiscoSansTT ExtraLight"/>
              <a:cs typeface="Arial"/>
            </a:endParaRPr>
          </a:p>
        </p:txBody>
      </p:sp>
      <p:pic>
        <p:nvPicPr>
          <p:cNvPr id="3" name="Imagen 2" descr="Interfaz de usuario gráfica&#10;&#10;El contenido generado por IA puede ser incorrecto.">
            <a:extLst>
              <a:ext uri="{FF2B5EF4-FFF2-40B4-BE49-F238E27FC236}">
                <a16:creationId xmlns:a16="http://schemas.microsoft.com/office/drawing/2014/main" id="{797EAF7E-44FA-5315-8AF5-F97036B70B3C}"/>
              </a:ext>
            </a:extLst>
          </p:cNvPr>
          <p:cNvPicPr>
            <a:picLocks noChangeAspect="1"/>
          </p:cNvPicPr>
          <p:nvPr/>
        </p:nvPicPr>
        <p:blipFill>
          <a:blip r:embed="rId2"/>
          <a:stretch>
            <a:fillRect/>
          </a:stretch>
        </p:blipFill>
        <p:spPr>
          <a:xfrm>
            <a:off x="4061854" y="1489950"/>
            <a:ext cx="4618421" cy="4981934"/>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Entrada de lápiz 7">
                <a:extLst>
                  <a:ext uri="{FF2B5EF4-FFF2-40B4-BE49-F238E27FC236}">
                    <a16:creationId xmlns:a16="http://schemas.microsoft.com/office/drawing/2014/main" id="{523809C9-380F-19F0-6E42-796DB1346D5C}"/>
                  </a:ext>
                </a:extLst>
              </p14:cNvPr>
              <p14:cNvContentPartPr/>
              <p14:nvPr/>
            </p14:nvContentPartPr>
            <p14:xfrm>
              <a:off x="8133693" y="4390992"/>
              <a:ext cx="154337" cy="360402"/>
            </p14:xfrm>
          </p:contentPart>
        </mc:Choice>
        <mc:Fallback xmlns="">
          <p:pic>
            <p:nvPicPr>
              <p:cNvPr id="8" name="Entrada de lápiz 7">
                <a:extLst>
                  <a:ext uri="{FF2B5EF4-FFF2-40B4-BE49-F238E27FC236}">
                    <a16:creationId xmlns:a16="http://schemas.microsoft.com/office/drawing/2014/main" id="{523809C9-380F-19F0-6E42-796DB1346D5C}"/>
                  </a:ext>
                </a:extLst>
              </p:cNvPr>
              <p:cNvPicPr/>
              <p:nvPr/>
            </p:nvPicPr>
            <p:blipFill>
              <a:blip r:embed="rId4"/>
              <a:stretch>
                <a:fillRect/>
              </a:stretch>
            </p:blipFill>
            <p:spPr>
              <a:xfrm>
                <a:off x="8115747" y="4373008"/>
                <a:ext cx="189870" cy="39601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Entrada de lápiz 8">
                <a:extLst>
                  <a:ext uri="{FF2B5EF4-FFF2-40B4-BE49-F238E27FC236}">
                    <a16:creationId xmlns:a16="http://schemas.microsoft.com/office/drawing/2014/main" id="{362F5A3B-82C2-0DC8-EFA3-A8BA4212C6A3}"/>
                  </a:ext>
                </a:extLst>
              </p14:cNvPr>
              <p14:cNvContentPartPr/>
              <p14:nvPr/>
            </p14:nvContentPartPr>
            <p14:xfrm>
              <a:off x="8072758" y="4226461"/>
              <a:ext cx="211606" cy="142050"/>
            </p14:xfrm>
          </p:contentPart>
        </mc:Choice>
        <mc:Fallback xmlns="">
          <p:pic>
            <p:nvPicPr>
              <p:cNvPr id="9" name="Entrada de lápiz 8">
                <a:extLst>
                  <a:ext uri="{FF2B5EF4-FFF2-40B4-BE49-F238E27FC236}">
                    <a16:creationId xmlns:a16="http://schemas.microsoft.com/office/drawing/2014/main" id="{362F5A3B-82C2-0DC8-EFA3-A8BA4212C6A3}"/>
                  </a:ext>
                </a:extLst>
              </p:cNvPr>
              <p:cNvPicPr/>
              <p:nvPr/>
            </p:nvPicPr>
            <p:blipFill>
              <a:blip r:embed="rId6"/>
              <a:stretch>
                <a:fillRect/>
              </a:stretch>
            </p:blipFill>
            <p:spPr>
              <a:xfrm>
                <a:off x="8054795" y="4208480"/>
                <a:ext cx="247173" cy="17765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Entrada de lápiz 14">
                <a:extLst>
                  <a:ext uri="{FF2B5EF4-FFF2-40B4-BE49-F238E27FC236}">
                    <a16:creationId xmlns:a16="http://schemas.microsoft.com/office/drawing/2014/main" id="{7734934D-9366-256E-F7CE-3D4912F86BA3}"/>
                  </a:ext>
                </a:extLst>
              </p14:cNvPr>
              <p14:cNvContentPartPr/>
              <p14:nvPr/>
            </p14:nvContentPartPr>
            <p14:xfrm>
              <a:off x="6958171" y="5410845"/>
              <a:ext cx="699416" cy="234878"/>
            </p14:xfrm>
          </p:contentPart>
        </mc:Choice>
        <mc:Fallback xmlns="">
          <p:pic>
            <p:nvPicPr>
              <p:cNvPr id="15" name="Entrada de lápiz 14">
                <a:extLst>
                  <a:ext uri="{FF2B5EF4-FFF2-40B4-BE49-F238E27FC236}">
                    <a16:creationId xmlns:a16="http://schemas.microsoft.com/office/drawing/2014/main" id="{7734934D-9366-256E-F7CE-3D4912F86BA3}"/>
                  </a:ext>
                </a:extLst>
              </p:cNvPr>
              <p:cNvPicPr/>
              <p:nvPr/>
            </p:nvPicPr>
            <p:blipFill>
              <a:blip r:embed="rId8"/>
              <a:stretch>
                <a:fillRect/>
              </a:stretch>
            </p:blipFill>
            <p:spPr>
              <a:xfrm>
                <a:off x="6940173" y="5392860"/>
                <a:ext cx="735053" cy="270487"/>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Entrada de lápiz 15">
                <a:extLst>
                  <a:ext uri="{FF2B5EF4-FFF2-40B4-BE49-F238E27FC236}">
                    <a16:creationId xmlns:a16="http://schemas.microsoft.com/office/drawing/2014/main" id="{DB376056-E4CA-255F-60A4-DF6C15049BC4}"/>
                  </a:ext>
                </a:extLst>
              </p14:cNvPr>
              <p14:cNvContentPartPr/>
              <p14:nvPr/>
            </p14:nvContentPartPr>
            <p14:xfrm>
              <a:off x="6767428" y="5458721"/>
              <a:ext cx="228962" cy="207501"/>
            </p14:xfrm>
          </p:contentPart>
        </mc:Choice>
        <mc:Fallback xmlns="">
          <p:pic>
            <p:nvPicPr>
              <p:cNvPr id="16" name="Entrada de lápiz 15">
                <a:extLst>
                  <a:ext uri="{FF2B5EF4-FFF2-40B4-BE49-F238E27FC236}">
                    <a16:creationId xmlns:a16="http://schemas.microsoft.com/office/drawing/2014/main" id="{DB376056-E4CA-255F-60A4-DF6C15049BC4}"/>
                  </a:ext>
                </a:extLst>
              </p:cNvPr>
              <p:cNvPicPr/>
              <p:nvPr/>
            </p:nvPicPr>
            <p:blipFill>
              <a:blip r:embed="rId10"/>
              <a:stretch>
                <a:fillRect/>
              </a:stretch>
            </p:blipFill>
            <p:spPr>
              <a:xfrm>
                <a:off x="6749456" y="5440771"/>
                <a:ext cx="264546" cy="24304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Entrada de lápiz 16">
                <a:extLst>
                  <a:ext uri="{FF2B5EF4-FFF2-40B4-BE49-F238E27FC236}">
                    <a16:creationId xmlns:a16="http://schemas.microsoft.com/office/drawing/2014/main" id="{9179C68A-E53D-CA5A-961A-F9CC67BBCEDE}"/>
                  </a:ext>
                </a:extLst>
              </p14:cNvPr>
              <p14:cNvContentPartPr/>
              <p14:nvPr/>
            </p14:nvContentPartPr>
            <p14:xfrm>
              <a:off x="2614036" y="2414139"/>
              <a:ext cx="15376" cy="15376"/>
            </p14:xfrm>
          </p:contentPart>
        </mc:Choice>
        <mc:Fallback xmlns="">
          <p:pic>
            <p:nvPicPr>
              <p:cNvPr id="17" name="Entrada de lápiz 16">
                <a:extLst>
                  <a:ext uri="{FF2B5EF4-FFF2-40B4-BE49-F238E27FC236}">
                    <a16:creationId xmlns:a16="http://schemas.microsoft.com/office/drawing/2014/main" id="{9179C68A-E53D-CA5A-961A-F9CC67BBCEDE}"/>
                  </a:ext>
                </a:extLst>
              </p:cNvPr>
              <p:cNvPicPr/>
              <p:nvPr/>
            </p:nvPicPr>
            <p:blipFill>
              <a:blip r:embed="rId12"/>
              <a:stretch>
                <a:fillRect/>
              </a:stretch>
            </p:blipFill>
            <p:spPr>
              <a:xfrm>
                <a:off x="1845236" y="1645339"/>
                <a:ext cx="1537600" cy="1537600"/>
              </a:xfrm>
              <a:prstGeom prst="rect">
                <a:avLst/>
              </a:prstGeom>
            </p:spPr>
          </p:pic>
        </mc:Fallback>
      </mc:AlternateContent>
    </p:spTree>
    <p:extLst>
      <p:ext uri="{BB962C8B-B14F-4D97-AF65-F5344CB8AC3E}">
        <p14:creationId xmlns:p14="http://schemas.microsoft.com/office/powerpoint/2010/main" val="360372765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FE64E-9462-C248-6D1B-679373C3EB6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7CD9519-9155-9D6F-9C37-016A5957C3E0}"/>
              </a:ext>
            </a:extLst>
          </p:cNvPr>
          <p:cNvSpPr>
            <a:spLocks noGrp="1"/>
          </p:cNvSpPr>
          <p:nvPr>
            <p:ph type="title"/>
          </p:nvPr>
        </p:nvSpPr>
        <p:spPr>
          <a:xfrm>
            <a:off x="225703" y="366784"/>
            <a:ext cx="10969943" cy="685800"/>
          </a:xfrm>
        </p:spPr>
        <p:txBody>
          <a:bodyPr/>
          <a:lstStyle/>
          <a:p>
            <a:r>
              <a:rPr lang="es-ES" sz="3550">
                <a:cs typeface="Arial"/>
              </a:rPr>
              <a:t>Chat </a:t>
            </a:r>
            <a:r>
              <a:rPr lang="es-ES" sz="3550" err="1">
                <a:cs typeface="Arial"/>
              </a:rPr>
              <a:t>Session</a:t>
            </a:r>
          </a:p>
        </p:txBody>
      </p:sp>
      <p:sp>
        <p:nvSpPr>
          <p:cNvPr id="6" name="TextBox 4">
            <a:extLst>
              <a:ext uri="{FF2B5EF4-FFF2-40B4-BE49-F238E27FC236}">
                <a16:creationId xmlns:a16="http://schemas.microsoft.com/office/drawing/2014/main" id="{30D2CED0-564D-BF6C-4A00-56125C7C2FED}"/>
              </a:ext>
            </a:extLst>
          </p:cNvPr>
          <p:cNvSpPr txBox="1"/>
          <p:nvPr/>
        </p:nvSpPr>
        <p:spPr>
          <a:xfrm>
            <a:off x="226616" y="1028335"/>
            <a:ext cx="9854166" cy="646331"/>
          </a:xfrm>
          <a:prstGeom prst="rect">
            <a:avLst/>
          </a:prstGeom>
          <a:noFill/>
        </p:spPr>
        <p:txBody>
          <a:bodyPr wrap="square" lIns="91440" tIns="45720" rIns="91440" bIns="45720" rtlCol="0" anchor="t">
            <a:spAutoFit/>
          </a:bodyPr>
          <a:lstStyle/>
          <a:p>
            <a:r>
              <a:rPr lang="en-US" dirty="0">
                <a:latin typeface="CiscoSansTT ExtraLight"/>
                <a:ea typeface="ＭＳ Ｐゴシック"/>
                <a:cs typeface="Arial"/>
              </a:rPr>
              <a:t>Click on Run and start your chat session! </a:t>
            </a:r>
          </a:p>
          <a:p>
            <a:r>
              <a:rPr lang="en-US" dirty="0">
                <a:latin typeface="CiscoSansTT ExtraLight"/>
                <a:ea typeface="ＭＳ Ｐゴシック"/>
                <a:cs typeface="Arial"/>
              </a:rPr>
              <a:t>If you see the LLM Hallucinating, then configure the shown before retrieve and LLM variables!</a:t>
            </a:r>
            <a:endParaRPr lang="en-US" dirty="0">
              <a:latin typeface="CiscoSansTT ExtraLight"/>
              <a:cs typeface="Arial"/>
            </a:endParaRPr>
          </a:p>
        </p:txBody>
      </p:sp>
      <mc:AlternateContent xmlns:mc="http://schemas.openxmlformats.org/markup-compatibility/2006" xmlns:p14="http://schemas.microsoft.com/office/powerpoint/2010/main">
        <mc:Choice Requires="p14">
          <p:contentPart p14:bwMode="auto" r:id="rId2">
            <p14:nvContentPartPr>
              <p14:cNvPr id="17" name="Entrada de lápiz 16">
                <a:extLst>
                  <a:ext uri="{FF2B5EF4-FFF2-40B4-BE49-F238E27FC236}">
                    <a16:creationId xmlns:a16="http://schemas.microsoft.com/office/drawing/2014/main" id="{D06F8CCF-FDD0-D028-7CA3-738AD84A086E}"/>
                  </a:ext>
                </a:extLst>
              </p14:cNvPr>
              <p14:cNvContentPartPr/>
              <p14:nvPr/>
            </p14:nvContentPartPr>
            <p14:xfrm>
              <a:off x="2614036" y="2414139"/>
              <a:ext cx="15376" cy="15376"/>
            </p14:xfrm>
          </p:contentPart>
        </mc:Choice>
        <mc:Fallback xmlns="">
          <p:pic>
            <p:nvPicPr>
              <p:cNvPr id="17" name="Entrada de lápiz 16">
                <a:extLst>
                  <a:ext uri="{FF2B5EF4-FFF2-40B4-BE49-F238E27FC236}">
                    <a16:creationId xmlns:a16="http://schemas.microsoft.com/office/drawing/2014/main" id="{D06F8CCF-FDD0-D028-7CA3-738AD84A086E}"/>
                  </a:ext>
                </a:extLst>
              </p:cNvPr>
              <p:cNvPicPr/>
              <p:nvPr/>
            </p:nvPicPr>
            <p:blipFill>
              <a:blip r:embed="rId3"/>
              <a:stretch>
                <a:fillRect/>
              </a:stretch>
            </p:blipFill>
            <p:spPr>
              <a:xfrm>
                <a:off x="1845236" y="1645339"/>
                <a:ext cx="1537600" cy="1537600"/>
              </a:xfrm>
              <a:prstGeom prst="rect">
                <a:avLst/>
              </a:prstGeom>
            </p:spPr>
          </p:pic>
        </mc:Fallback>
      </mc:AlternateContent>
      <p:pic>
        <p:nvPicPr>
          <p:cNvPr id="3" name="Imagen 2" descr="Captura de pantalla de un celular&#10;&#10;El contenido generado por IA puede ser incorrecto.">
            <a:extLst>
              <a:ext uri="{FF2B5EF4-FFF2-40B4-BE49-F238E27FC236}">
                <a16:creationId xmlns:a16="http://schemas.microsoft.com/office/drawing/2014/main" id="{1F018219-B1D8-1C1B-BBC9-077259CCA8BF}"/>
              </a:ext>
            </a:extLst>
          </p:cNvPr>
          <p:cNvPicPr>
            <a:picLocks noChangeAspect="1"/>
          </p:cNvPicPr>
          <p:nvPr/>
        </p:nvPicPr>
        <p:blipFill>
          <a:blip r:embed="rId4"/>
          <a:stretch>
            <a:fillRect/>
          </a:stretch>
        </p:blipFill>
        <p:spPr>
          <a:xfrm>
            <a:off x="1554217" y="1718987"/>
            <a:ext cx="8319402" cy="4446840"/>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Entrada de lápiz 3">
                <a:extLst>
                  <a:ext uri="{FF2B5EF4-FFF2-40B4-BE49-F238E27FC236}">
                    <a16:creationId xmlns:a16="http://schemas.microsoft.com/office/drawing/2014/main" id="{22575133-8743-5357-B387-8A472EEF01D0}"/>
                  </a:ext>
                </a:extLst>
              </p14:cNvPr>
              <p14:cNvContentPartPr/>
              <p14:nvPr/>
            </p14:nvContentPartPr>
            <p14:xfrm>
              <a:off x="6568428" y="2042854"/>
              <a:ext cx="738611" cy="227999"/>
            </p14:xfrm>
          </p:contentPart>
        </mc:Choice>
        <mc:Fallback xmlns="">
          <p:pic>
            <p:nvPicPr>
              <p:cNvPr id="4" name="Entrada de lápiz 3">
                <a:extLst>
                  <a:ext uri="{FF2B5EF4-FFF2-40B4-BE49-F238E27FC236}">
                    <a16:creationId xmlns:a16="http://schemas.microsoft.com/office/drawing/2014/main" id="{22575133-8743-5357-B387-8A472EEF01D0}"/>
                  </a:ext>
                </a:extLst>
              </p:cNvPr>
              <p:cNvPicPr/>
              <p:nvPr/>
            </p:nvPicPr>
            <p:blipFill>
              <a:blip r:embed="rId6"/>
              <a:stretch>
                <a:fillRect/>
              </a:stretch>
            </p:blipFill>
            <p:spPr>
              <a:xfrm>
                <a:off x="6550439" y="2024901"/>
                <a:ext cx="774228" cy="263545"/>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Entrada de lápiz 7">
                <a:extLst>
                  <a:ext uri="{FF2B5EF4-FFF2-40B4-BE49-F238E27FC236}">
                    <a16:creationId xmlns:a16="http://schemas.microsoft.com/office/drawing/2014/main" id="{BB38A007-57E9-035B-925C-874B842AEFC5}"/>
                  </a:ext>
                </a:extLst>
              </p14:cNvPr>
              <p14:cNvContentPartPr/>
              <p14:nvPr/>
            </p14:nvContentPartPr>
            <p14:xfrm>
              <a:off x="7246643" y="2001425"/>
              <a:ext cx="130356" cy="97425"/>
            </p14:xfrm>
          </p:contentPart>
        </mc:Choice>
        <mc:Fallback xmlns="">
          <p:pic>
            <p:nvPicPr>
              <p:cNvPr id="8" name="Entrada de lápiz 7">
                <a:extLst>
                  <a:ext uri="{FF2B5EF4-FFF2-40B4-BE49-F238E27FC236}">
                    <a16:creationId xmlns:a16="http://schemas.microsoft.com/office/drawing/2014/main" id="{BB38A007-57E9-035B-925C-874B842AEFC5}"/>
                  </a:ext>
                </a:extLst>
              </p:cNvPr>
              <p:cNvPicPr/>
              <p:nvPr/>
            </p:nvPicPr>
            <p:blipFill>
              <a:blip r:embed="rId8"/>
              <a:stretch>
                <a:fillRect/>
              </a:stretch>
            </p:blipFill>
            <p:spPr>
              <a:xfrm>
                <a:off x="7228688" y="1983516"/>
                <a:ext cx="165908" cy="132885"/>
              </a:xfrm>
              <a:prstGeom prst="rect">
                <a:avLst/>
              </a:prstGeom>
            </p:spPr>
          </p:pic>
        </mc:Fallback>
      </mc:AlternateContent>
    </p:spTree>
    <p:extLst>
      <p:ext uri="{BB962C8B-B14F-4D97-AF65-F5344CB8AC3E}">
        <p14:creationId xmlns:p14="http://schemas.microsoft.com/office/powerpoint/2010/main" val="3118814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DB3438-B26C-08B1-DB1F-538A1023351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D264802-5FA3-0BBD-EDF4-64187B2603B6}"/>
              </a:ext>
            </a:extLst>
          </p:cNvPr>
          <p:cNvSpPr>
            <a:spLocks noGrp="1"/>
          </p:cNvSpPr>
          <p:nvPr>
            <p:ph type="title"/>
          </p:nvPr>
        </p:nvSpPr>
        <p:spPr>
          <a:xfrm>
            <a:off x="225703" y="366784"/>
            <a:ext cx="10969943" cy="685800"/>
          </a:xfrm>
        </p:spPr>
        <p:txBody>
          <a:bodyPr/>
          <a:lstStyle/>
          <a:p>
            <a:r>
              <a:rPr lang="es-ES" sz="3550" dirty="0" err="1">
                <a:cs typeface="Arial"/>
              </a:rPr>
              <a:t>RAGFlow</a:t>
            </a:r>
            <a:r>
              <a:rPr lang="es-ES" sz="3550" dirty="0">
                <a:cs typeface="Arial"/>
              </a:rPr>
              <a:t> Infinite </a:t>
            </a:r>
            <a:r>
              <a:rPr lang="es-ES" sz="3550" dirty="0" err="1">
                <a:cs typeface="Arial"/>
              </a:rPr>
              <a:t>Loop</a:t>
            </a:r>
            <a:endParaRPr lang="es-ES" dirty="0" err="1"/>
          </a:p>
        </p:txBody>
      </p:sp>
      <p:sp>
        <p:nvSpPr>
          <p:cNvPr id="6" name="TextBox 4">
            <a:extLst>
              <a:ext uri="{FF2B5EF4-FFF2-40B4-BE49-F238E27FC236}">
                <a16:creationId xmlns:a16="http://schemas.microsoft.com/office/drawing/2014/main" id="{68579B78-896D-D592-12C5-92CF777E096E}"/>
              </a:ext>
            </a:extLst>
          </p:cNvPr>
          <p:cNvSpPr txBox="1"/>
          <p:nvPr/>
        </p:nvSpPr>
        <p:spPr>
          <a:xfrm>
            <a:off x="226616" y="1054985"/>
            <a:ext cx="6122894" cy="646331"/>
          </a:xfrm>
          <a:prstGeom prst="rect">
            <a:avLst/>
          </a:prstGeom>
          <a:noFill/>
        </p:spPr>
        <p:txBody>
          <a:bodyPr wrap="square" lIns="91440" tIns="45720" rIns="91440" bIns="45720" rtlCol="0" anchor="t">
            <a:spAutoFit/>
          </a:bodyPr>
          <a:lstStyle/>
          <a:p>
            <a:r>
              <a:rPr lang="en-US" dirty="0">
                <a:latin typeface="CiscoSansTT ExtraLight"/>
                <a:ea typeface="ＭＳ Ｐゴシック"/>
                <a:cs typeface="Arial"/>
              </a:rPr>
              <a:t>If you choose local </a:t>
            </a:r>
            <a:r>
              <a:rPr lang="en-US" dirty="0" err="1">
                <a:latin typeface="CiscoSansTT ExtraLight"/>
                <a:ea typeface="ＭＳ Ｐゴシック"/>
                <a:cs typeface="Arial"/>
              </a:rPr>
              <a:t>RAGFlow</a:t>
            </a:r>
            <a:r>
              <a:rPr lang="en-US" dirty="0">
                <a:latin typeface="CiscoSansTT ExtraLight"/>
                <a:ea typeface="ＭＳ Ｐゴシック"/>
                <a:cs typeface="Arial"/>
              </a:rPr>
              <a:t> and when query the LLM and it answer like this, don’t worry, here's a solution</a:t>
            </a:r>
            <a:endParaRPr lang="en-US" dirty="0">
              <a:latin typeface="CiscoSansTT ExtraLight"/>
              <a:cs typeface="Arial"/>
            </a:endParaRPr>
          </a:p>
        </p:txBody>
      </p:sp>
      <mc:AlternateContent xmlns:mc="http://schemas.openxmlformats.org/markup-compatibility/2006" xmlns:p14="http://schemas.microsoft.com/office/powerpoint/2010/main">
        <mc:Choice Requires="p14">
          <p:contentPart p14:bwMode="auto" r:id="rId2">
            <p14:nvContentPartPr>
              <p14:cNvPr id="17" name="Entrada de lápiz 16">
                <a:extLst>
                  <a:ext uri="{FF2B5EF4-FFF2-40B4-BE49-F238E27FC236}">
                    <a16:creationId xmlns:a16="http://schemas.microsoft.com/office/drawing/2014/main" id="{A1B20829-1604-3E18-AE39-39F60319364B}"/>
                  </a:ext>
                </a:extLst>
              </p14:cNvPr>
              <p14:cNvContentPartPr/>
              <p14:nvPr/>
            </p14:nvContentPartPr>
            <p14:xfrm>
              <a:off x="2614036" y="2414139"/>
              <a:ext cx="15376" cy="15376"/>
            </p14:xfrm>
          </p:contentPart>
        </mc:Choice>
        <mc:Fallback xmlns="">
          <p:pic>
            <p:nvPicPr>
              <p:cNvPr id="17" name="Entrada de lápiz 16">
                <a:extLst>
                  <a:ext uri="{FF2B5EF4-FFF2-40B4-BE49-F238E27FC236}">
                    <a16:creationId xmlns:a16="http://schemas.microsoft.com/office/drawing/2014/main" id="{A1B20829-1604-3E18-AE39-39F60319364B}"/>
                  </a:ext>
                </a:extLst>
              </p:cNvPr>
              <p:cNvPicPr/>
              <p:nvPr/>
            </p:nvPicPr>
            <p:blipFill>
              <a:blip r:embed="rId3"/>
              <a:stretch>
                <a:fillRect/>
              </a:stretch>
            </p:blipFill>
            <p:spPr>
              <a:xfrm>
                <a:off x="1845236" y="1645339"/>
                <a:ext cx="1537600" cy="1537600"/>
              </a:xfrm>
              <a:prstGeom prst="rect">
                <a:avLst/>
              </a:prstGeom>
            </p:spPr>
          </p:pic>
        </mc:Fallback>
      </mc:AlternateContent>
      <p:pic>
        <p:nvPicPr>
          <p:cNvPr id="5" name="Imagen 4" descr="Interfaz de usuario gráfica, Texto&#10;&#10;El contenido generado por IA puede ser incorrecto.">
            <a:extLst>
              <a:ext uri="{FF2B5EF4-FFF2-40B4-BE49-F238E27FC236}">
                <a16:creationId xmlns:a16="http://schemas.microsoft.com/office/drawing/2014/main" id="{F68C5A7E-2848-B6A6-6CEF-5232DEDC781F}"/>
              </a:ext>
            </a:extLst>
          </p:cNvPr>
          <p:cNvPicPr>
            <a:picLocks noChangeAspect="1"/>
          </p:cNvPicPr>
          <p:nvPr/>
        </p:nvPicPr>
        <p:blipFill>
          <a:blip r:embed="rId4"/>
          <a:stretch>
            <a:fillRect/>
          </a:stretch>
        </p:blipFill>
        <p:spPr>
          <a:xfrm>
            <a:off x="7750067" y="62183"/>
            <a:ext cx="4047936" cy="6422713"/>
          </a:xfrm>
          <a:prstGeom prst="rect">
            <a:avLst/>
          </a:prstGeom>
        </p:spPr>
      </p:pic>
    </p:spTree>
    <p:extLst>
      <p:ext uri="{BB962C8B-B14F-4D97-AF65-F5344CB8AC3E}">
        <p14:creationId xmlns:p14="http://schemas.microsoft.com/office/powerpoint/2010/main" val="355960319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27057-CABD-D723-EF02-0B75272F298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18B78D2-CB45-A6E2-547E-06B5AA566694}"/>
              </a:ext>
            </a:extLst>
          </p:cNvPr>
          <p:cNvSpPr>
            <a:spLocks noGrp="1"/>
          </p:cNvSpPr>
          <p:nvPr>
            <p:ph type="title"/>
          </p:nvPr>
        </p:nvSpPr>
        <p:spPr>
          <a:xfrm>
            <a:off x="225703" y="366784"/>
            <a:ext cx="10969943" cy="685800"/>
          </a:xfrm>
        </p:spPr>
        <p:txBody>
          <a:bodyPr/>
          <a:lstStyle/>
          <a:p>
            <a:r>
              <a:rPr lang="es-ES" sz="3550">
                <a:cs typeface="Arial"/>
              </a:rPr>
              <a:t>Chat </a:t>
            </a:r>
            <a:r>
              <a:rPr lang="es-ES" sz="3550" err="1">
                <a:cs typeface="Arial"/>
              </a:rPr>
              <a:t>Session</a:t>
            </a:r>
          </a:p>
        </p:txBody>
      </p:sp>
      <p:sp>
        <p:nvSpPr>
          <p:cNvPr id="6" name="TextBox 4">
            <a:extLst>
              <a:ext uri="{FF2B5EF4-FFF2-40B4-BE49-F238E27FC236}">
                <a16:creationId xmlns:a16="http://schemas.microsoft.com/office/drawing/2014/main" id="{10C2C0E0-DF0B-17DE-DBAE-1ABD92004C2E}"/>
              </a:ext>
            </a:extLst>
          </p:cNvPr>
          <p:cNvSpPr txBox="1"/>
          <p:nvPr/>
        </p:nvSpPr>
        <p:spPr>
          <a:xfrm>
            <a:off x="226616" y="1535272"/>
            <a:ext cx="6489095" cy="1477328"/>
          </a:xfrm>
          <a:prstGeom prst="rect">
            <a:avLst/>
          </a:prstGeom>
          <a:noFill/>
        </p:spPr>
        <p:txBody>
          <a:bodyPr wrap="square" lIns="91440" tIns="45720" rIns="91440" bIns="45720" rtlCol="0" anchor="t">
            <a:spAutoFit/>
          </a:bodyPr>
          <a:lstStyle/>
          <a:p>
            <a:r>
              <a:rPr lang="en-US" dirty="0">
                <a:latin typeface="CiscoSansTT ExtraLight"/>
                <a:ea typeface="ＭＳ Ｐゴシック"/>
                <a:cs typeface="Arial"/>
              </a:rPr>
              <a:t>If the model bugs in an infinite loop, don’t worry, it is not your fault or your PC, it’s a bug that occurs in local </a:t>
            </a:r>
            <a:r>
              <a:rPr lang="en-US" dirty="0" err="1">
                <a:latin typeface="CiscoSansTT ExtraLight"/>
                <a:ea typeface="ＭＳ Ｐゴシック"/>
                <a:cs typeface="Arial"/>
              </a:rPr>
              <a:t>RAGFlow</a:t>
            </a:r>
            <a:r>
              <a:rPr lang="en-US" dirty="0">
                <a:latin typeface="CiscoSansTT ExtraLight"/>
                <a:ea typeface="ＭＳ Ｐゴシック"/>
                <a:cs typeface="Arial"/>
              </a:rPr>
              <a:t>, it happens when you give the retrieved context in the system prompt section, so be sure to always type it in the user prompt section</a:t>
            </a:r>
            <a:endParaRPr lang="en-US" dirty="0">
              <a:latin typeface="CiscoSansTT ExtraLight"/>
              <a:cs typeface="Arial"/>
            </a:endParaRPr>
          </a:p>
        </p:txBody>
      </p:sp>
      <p:pic>
        <p:nvPicPr>
          <p:cNvPr id="5" name="Imagen 4" descr="Interfaz de usuario gráfica, Texto&#10;&#10;El contenido generado por IA puede ser incorrecto.">
            <a:extLst>
              <a:ext uri="{FF2B5EF4-FFF2-40B4-BE49-F238E27FC236}">
                <a16:creationId xmlns:a16="http://schemas.microsoft.com/office/drawing/2014/main" id="{CDE81D8C-37AB-B57B-3DD6-0E0B062637C2}"/>
              </a:ext>
            </a:extLst>
          </p:cNvPr>
          <p:cNvPicPr>
            <a:picLocks noChangeAspect="1"/>
          </p:cNvPicPr>
          <p:nvPr/>
        </p:nvPicPr>
        <p:blipFill>
          <a:blip r:embed="rId2"/>
          <a:stretch>
            <a:fillRect/>
          </a:stretch>
        </p:blipFill>
        <p:spPr>
          <a:xfrm>
            <a:off x="7667487" y="229556"/>
            <a:ext cx="4106640" cy="6408451"/>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Entrada de lápiz 8">
                <a:extLst>
                  <a:ext uri="{FF2B5EF4-FFF2-40B4-BE49-F238E27FC236}">
                    <a16:creationId xmlns:a16="http://schemas.microsoft.com/office/drawing/2014/main" id="{4BEDDB10-002B-5B79-36AA-1E86A0A51CAC}"/>
                  </a:ext>
                </a:extLst>
              </p14:cNvPr>
              <p14:cNvContentPartPr/>
              <p14:nvPr/>
            </p14:nvContentPartPr>
            <p14:xfrm>
              <a:off x="4389708" y="2843820"/>
              <a:ext cx="3157127" cy="1901170"/>
            </p14:xfrm>
          </p:contentPart>
        </mc:Choice>
        <mc:Fallback xmlns="">
          <p:pic>
            <p:nvPicPr>
              <p:cNvPr id="9" name="Entrada de lápiz 8">
                <a:extLst>
                  <a:ext uri="{FF2B5EF4-FFF2-40B4-BE49-F238E27FC236}">
                    <a16:creationId xmlns:a16="http://schemas.microsoft.com/office/drawing/2014/main" id="{4BEDDB10-002B-5B79-36AA-1E86A0A51CAC}"/>
                  </a:ext>
                </a:extLst>
              </p:cNvPr>
              <p:cNvPicPr/>
              <p:nvPr/>
            </p:nvPicPr>
            <p:blipFill>
              <a:blip r:embed="rId4"/>
              <a:stretch>
                <a:fillRect/>
              </a:stretch>
            </p:blipFill>
            <p:spPr>
              <a:xfrm>
                <a:off x="4372070" y="2825823"/>
                <a:ext cx="3192762" cy="1936803"/>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Entrada de lápiz 9">
                <a:extLst>
                  <a:ext uri="{FF2B5EF4-FFF2-40B4-BE49-F238E27FC236}">
                    <a16:creationId xmlns:a16="http://schemas.microsoft.com/office/drawing/2014/main" id="{B1F0081A-30BC-FE79-DA10-D980C2E933FD}"/>
                  </a:ext>
                </a:extLst>
              </p14:cNvPr>
              <p14:cNvContentPartPr/>
              <p14:nvPr/>
            </p14:nvContentPartPr>
            <p14:xfrm>
              <a:off x="7475267" y="4649060"/>
              <a:ext cx="202156" cy="258392"/>
            </p14:xfrm>
          </p:contentPart>
        </mc:Choice>
        <mc:Fallback xmlns="">
          <p:pic>
            <p:nvPicPr>
              <p:cNvPr id="10" name="Entrada de lápiz 9">
                <a:extLst>
                  <a:ext uri="{FF2B5EF4-FFF2-40B4-BE49-F238E27FC236}">
                    <a16:creationId xmlns:a16="http://schemas.microsoft.com/office/drawing/2014/main" id="{B1F0081A-30BC-FE79-DA10-D980C2E933FD}"/>
                  </a:ext>
                </a:extLst>
              </p:cNvPr>
              <p:cNvPicPr/>
              <p:nvPr/>
            </p:nvPicPr>
            <p:blipFill>
              <a:blip r:embed="rId6"/>
              <a:stretch>
                <a:fillRect/>
              </a:stretch>
            </p:blipFill>
            <p:spPr>
              <a:xfrm>
                <a:off x="7457673" y="4631451"/>
                <a:ext cx="237704" cy="293970"/>
              </a:xfrm>
              <a:prstGeom prst="rect">
                <a:avLst/>
              </a:prstGeom>
            </p:spPr>
          </p:pic>
        </mc:Fallback>
      </mc:AlternateContent>
      <p:pic>
        <p:nvPicPr>
          <p:cNvPr id="11" name="Imagen 10" descr="Interfaz de usuario gráfica, Texto&#10;&#10;El contenido generado por IA puede ser incorrecto.">
            <a:extLst>
              <a:ext uri="{FF2B5EF4-FFF2-40B4-BE49-F238E27FC236}">
                <a16:creationId xmlns:a16="http://schemas.microsoft.com/office/drawing/2014/main" id="{3A05B50C-45BC-7C33-4921-2F29138B16E1}"/>
              </a:ext>
            </a:extLst>
          </p:cNvPr>
          <p:cNvPicPr>
            <a:picLocks noChangeAspect="1"/>
          </p:cNvPicPr>
          <p:nvPr/>
        </p:nvPicPr>
        <p:blipFill>
          <a:blip r:embed="rId2"/>
          <a:stretch>
            <a:fillRect/>
          </a:stretch>
        </p:blipFill>
        <p:spPr>
          <a:xfrm>
            <a:off x="7814962" y="373028"/>
            <a:ext cx="4106640" cy="6408451"/>
          </a:xfrm>
          <a:prstGeom prst="rect">
            <a:avLst/>
          </a:prstGeom>
        </p:spPr>
      </p:pic>
    </p:spTree>
    <p:extLst>
      <p:ext uri="{BB962C8B-B14F-4D97-AF65-F5344CB8AC3E}">
        <p14:creationId xmlns:p14="http://schemas.microsoft.com/office/powerpoint/2010/main" val="329368483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568E6-DD5B-44D0-FD68-68D3A5314858}"/>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1FA413E0-AF65-3E45-A487-ABE143090C97}"/>
              </a:ext>
            </a:extLst>
          </p:cNvPr>
          <p:cNvSpPr>
            <a:spLocks noGrp="1"/>
          </p:cNvSpPr>
          <p:nvPr>
            <p:ph type="body" sz="quarter" idx="13"/>
          </p:nvPr>
        </p:nvSpPr>
        <p:spPr/>
        <p:txBody>
          <a:bodyPr vert="horz" lIns="0" tIns="0" rIns="0" bIns="0" rtlCol="0" anchor="t">
            <a:noAutofit/>
          </a:bodyPr>
          <a:lstStyle/>
          <a:p>
            <a:r>
              <a:rPr lang="en-US">
                <a:latin typeface="CiscoSansTT Light"/>
                <a:ea typeface="ＭＳ Ｐゴシック"/>
                <a:cs typeface="CiscoSansTT Light"/>
              </a:rPr>
              <a:t>Understanding Metadata</a:t>
            </a:r>
            <a:endParaRPr lang="es-ES"/>
          </a:p>
          <a:p>
            <a:endParaRPr lang="en-US"/>
          </a:p>
        </p:txBody>
      </p:sp>
      <p:grpSp>
        <p:nvGrpSpPr>
          <p:cNvPr id="4" name="Group 3">
            <a:extLst>
              <a:ext uri="{FF2B5EF4-FFF2-40B4-BE49-F238E27FC236}">
                <a16:creationId xmlns:a16="http://schemas.microsoft.com/office/drawing/2014/main" id="{2A5C4E05-8206-8B79-8391-A79056595CB1}"/>
              </a:ext>
            </a:extLst>
          </p:cNvPr>
          <p:cNvGrpSpPr/>
          <p:nvPr/>
        </p:nvGrpSpPr>
        <p:grpSpPr>
          <a:xfrm>
            <a:off x="7085756" y="4201925"/>
            <a:ext cx="1160280" cy="1489680"/>
            <a:chOff x="7096773" y="4102773"/>
            <a:chExt cx="1160280" cy="1489680"/>
          </a:xfrm>
        </p:grpSpPr>
        <p:grpSp>
          <p:nvGrpSpPr>
            <p:cNvPr id="5" name="Group 4">
              <a:extLst>
                <a:ext uri="{FF2B5EF4-FFF2-40B4-BE49-F238E27FC236}">
                  <a16:creationId xmlns:a16="http://schemas.microsoft.com/office/drawing/2014/main" id="{0806344C-59C7-96D1-1DEC-CA9147BA1640}"/>
                </a:ext>
              </a:extLst>
            </p:cNvPr>
            <p:cNvGrpSpPr/>
            <p:nvPr/>
          </p:nvGrpSpPr>
          <p:grpSpPr>
            <a:xfrm>
              <a:off x="7253013" y="4556733"/>
              <a:ext cx="598680" cy="1035720"/>
              <a:chOff x="7253013" y="4556733"/>
              <a:chExt cx="598680" cy="103572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1062CDF4-6FD4-7788-AA6A-D70D93B00EAD}"/>
                      </a:ext>
                    </a:extLst>
                  </p14:cNvPr>
                  <p14:cNvContentPartPr/>
                  <p14:nvPr/>
                </p14:nvContentPartPr>
                <p14:xfrm>
                  <a:off x="7322853" y="4556733"/>
                  <a:ext cx="221040" cy="237600"/>
                </p14:xfrm>
              </p:contentPart>
            </mc:Choice>
            <mc:Fallback xmlns="">
              <p:pic>
                <p:nvPicPr>
                  <p:cNvPr id="12" name="Ink 11">
                    <a:extLst>
                      <a:ext uri="{FF2B5EF4-FFF2-40B4-BE49-F238E27FC236}">
                        <a16:creationId xmlns:a16="http://schemas.microsoft.com/office/drawing/2014/main" id="{1062CDF4-6FD4-7788-AA6A-D70D93B00EAD}"/>
                      </a:ext>
                    </a:extLst>
                  </p:cNvPr>
                  <p:cNvPicPr/>
                  <p:nvPr/>
                </p:nvPicPr>
                <p:blipFill>
                  <a:blip r:embed="rId3"/>
                  <a:stretch>
                    <a:fillRect/>
                  </a:stretch>
                </p:blipFill>
                <p:spPr>
                  <a:xfrm>
                    <a:off x="7312053" y="4545933"/>
                    <a:ext cx="2422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925F5F63-A18C-2FA9-D864-DAEA60761C03}"/>
                      </a:ext>
                    </a:extLst>
                  </p14:cNvPr>
                  <p14:cNvContentPartPr/>
                  <p14:nvPr/>
                </p14:nvContentPartPr>
                <p14:xfrm>
                  <a:off x="7538133" y="4578333"/>
                  <a:ext cx="221760" cy="204480"/>
                </p14:xfrm>
              </p:contentPart>
            </mc:Choice>
            <mc:Fallback xmlns="">
              <p:pic>
                <p:nvPicPr>
                  <p:cNvPr id="13" name="Ink 12">
                    <a:extLst>
                      <a:ext uri="{FF2B5EF4-FFF2-40B4-BE49-F238E27FC236}">
                        <a16:creationId xmlns:a16="http://schemas.microsoft.com/office/drawing/2014/main" id="{925F5F63-A18C-2FA9-D864-DAEA60761C03}"/>
                      </a:ext>
                    </a:extLst>
                  </p:cNvPr>
                  <p:cNvPicPr/>
                  <p:nvPr/>
                </p:nvPicPr>
                <p:blipFill>
                  <a:blip r:embed="rId5"/>
                  <a:stretch>
                    <a:fillRect/>
                  </a:stretch>
                </p:blipFill>
                <p:spPr>
                  <a:xfrm>
                    <a:off x="7527333" y="4567533"/>
                    <a:ext cx="243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006B1EA8-090F-4474-0F16-A177FB47474E}"/>
                      </a:ext>
                    </a:extLst>
                  </p14:cNvPr>
                  <p14:cNvContentPartPr/>
                  <p14:nvPr/>
                </p14:nvContentPartPr>
                <p14:xfrm>
                  <a:off x="7455693" y="4662933"/>
                  <a:ext cx="56160" cy="56880"/>
                </p14:xfrm>
              </p:contentPart>
            </mc:Choice>
            <mc:Fallback xmlns="">
              <p:pic>
                <p:nvPicPr>
                  <p:cNvPr id="14" name="Ink 13">
                    <a:extLst>
                      <a:ext uri="{FF2B5EF4-FFF2-40B4-BE49-F238E27FC236}">
                        <a16:creationId xmlns:a16="http://schemas.microsoft.com/office/drawing/2014/main" id="{006B1EA8-090F-4474-0F16-A177FB47474E}"/>
                      </a:ext>
                    </a:extLst>
                  </p:cNvPr>
                  <p:cNvPicPr/>
                  <p:nvPr/>
                </p:nvPicPr>
                <p:blipFill>
                  <a:blip r:embed="rId7"/>
                  <a:stretch>
                    <a:fillRect/>
                  </a:stretch>
                </p:blipFill>
                <p:spPr>
                  <a:xfrm>
                    <a:off x="7444962" y="4652064"/>
                    <a:ext cx="77265" cy="782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87DAD5D5-161D-AA2A-DF5D-5756C2E412CD}"/>
                      </a:ext>
                    </a:extLst>
                  </p14:cNvPr>
                  <p14:cNvContentPartPr/>
                  <p14:nvPr/>
                </p14:nvContentPartPr>
                <p14:xfrm>
                  <a:off x="7575573" y="4661133"/>
                  <a:ext cx="59760" cy="82080"/>
                </p14:xfrm>
              </p:contentPart>
            </mc:Choice>
            <mc:Fallback xmlns="">
              <p:pic>
                <p:nvPicPr>
                  <p:cNvPr id="15" name="Ink 14">
                    <a:extLst>
                      <a:ext uri="{FF2B5EF4-FFF2-40B4-BE49-F238E27FC236}">
                        <a16:creationId xmlns:a16="http://schemas.microsoft.com/office/drawing/2014/main" id="{87DAD5D5-161D-AA2A-DF5D-5756C2E412CD}"/>
                      </a:ext>
                    </a:extLst>
                  </p:cNvPr>
                  <p:cNvPicPr/>
                  <p:nvPr/>
                </p:nvPicPr>
                <p:blipFill>
                  <a:blip r:embed="rId9"/>
                  <a:stretch>
                    <a:fillRect/>
                  </a:stretch>
                </p:blipFill>
                <p:spPr>
                  <a:xfrm>
                    <a:off x="7564773" y="4650333"/>
                    <a:ext cx="810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482B94CE-E698-D803-C7CB-37367908D735}"/>
                      </a:ext>
                    </a:extLst>
                  </p14:cNvPr>
                  <p14:cNvContentPartPr/>
                  <p14:nvPr/>
                </p14:nvContentPartPr>
                <p14:xfrm>
                  <a:off x="7274253" y="4748253"/>
                  <a:ext cx="527400" cy="383760"/>
                </p14:xfrm>
              </p:contentPart>
            </mc:Choice>
            <mc:Fallback xmlns="">
              <p:pic>
                <p:nvPicPr>
                  <p:cNvPr id="16" name="Ink 15">
                    <a:extLst>
                      <a:ext uri="{FF2B5EF4-FFF2-40B4-BE49-F238E27FC236}">
                        <a16:creationId xmlns:a16="http://schemas.microsoft.com/office/drawing/2014/main" id="{482B94CE-E698-D803-C7CB-37367908D735}"/>
                      </a:ext>
                    </a:extLst>
                  </p:cNvPr>
                  <p:cNvPicPr/>
                  <p:nvPr/>
                </p:nvPicPr>
                <p:blipFill>
                  <a:blip r:embed="rId11"/>
                  <a:stretch>
                    <a:fillRect/>
                  </a:stretch>
                </p:blipFill>
                <p:spPr>
                  <a:xfrm>
                    <a:off x="7263460" y="4737453"/>
                    <a:ext cx="548626"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1DCB5AEF-67FE-B172-84EA-E870D738A413}"/>
                      </a:ext>
                    </a:extLst>
                  </p14:cNvPr>
                  <p14:cNvContentPartPr/>
                  <p14:nvPr/>
                </p14:nvContentPartPr>
                <p14:xfrm>
                  <a:off x="7435173" y="4981173"/>
                  <a:ext cx="218160" cy="125640"/>
                </p14:xfrm>
              </p:contentPart>
            </mc:Choice>
            <mc:Fallback xmlns="">
              <p:pic>
                <p:nvPicPr>
                  <p:cNvPr id="17" name="Ink 16">
                    <a:extLst>
                      <a:ext uri="{FF2B5EF4-FFF2-40B4-BE49-F238E27FC236}">
                        <a16:creationId xmlns:a16="http://schemas.microsoft.com/office/drawing/2014/main" id="{1DCB5AEF-67FE-B172-84EA-E870D738A413}"/>
                      </a:ext>
                    </a:extLst>
                  </p:cNvPr>
                  <p:cNvPicPr/>
                  <p:nvPr/>
                </p:nvPicPr>
                <p:blipFill>
                  <a:blip r:embed="rId13"/>
                  <a:stretch>
                    <a:fillRect/>
                  </a:stretch>
                </p:blipFill>
                <p:spPr>
                  <a:xfrm>
                    <a:off x="7424355" y="4970373"/>
                    <a:ext cx="239435"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319B08D9-583A-3AE5-3EF0-2F86F259CA5B}"/>
                      </a:ext>
                    </a:extLst>
                  </p14:cNvPr>
                  <p14:cNvContentPartPr/>
                  <p14:nvPr/>
                </p14:nvContentPartPr>
                <p14:xfrm>
                  <a:off x="7253013" y="5116533"/>
                  <a:ext cx="158760" cy="420120"/>
                </p14:xfrm>
              </p:contentPart>
            </mc:Choice>
            <mc:Fallback xmlns="">
              <p:pic>
                <p:nvPicPr>
                  <p:cNvPr id="18" name="Ink 17">
                    <a:extLst>
                      <a:ext uri="{FF2B5EF4-FFF2-40B4-BE49-F238E27FC236}">
                        <a16:creationId xmlns:a16="http://schemas.microsoft.com/office/drawing/2014/main" id="{319B08D9-583A-3AE5-3EF0-2F86F259CA5B}"/>
                      </a:ext>
                    </a:extLst>
                  </p:cNvPr>
                  <p:cNvPicPr/>
                  <p:nvPr/>
                </p:nvPicPr>
                <p:blipFill>
                  <a:blip r:embed="rId15"/>
                  <a:stretch>
                    <a:fillRect/>
                  </a:stretch>
                </p:blipFill>
                <p:spPr>
                  <a:xfrm>
                    <a:off x="7242213" y="5105733"/>
                    <a:ext cx="1800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116F505F-03A7-D934-AA49-00F8C5292BA4}"/>
                      </a:ext>
                    </a:extLst>
                  </p14:cNvPr>
                  <p14:cNvContentPartPr/>
                  <p14:nvPr/>
                </p14:nvContentPartPr>
                <p14:xfrm>
                  <a:off x="7716333" y="5123013"/>
                  <a:ext cx="135360" cy="404280"/>
                </p14:xfrm>
              </p:contentPart>
            </mc:Choice>
            <mc:Fallback xmlns="">
              <p:pic>
                <p:nvPicPr>
                  <p:cNvPr id="19" name="Ink 18">
                    <a:extLst>
                      <a:ext uri="{FF2B5EF4-FFF2-40B4-BE49-F238E27FC236}">
                        <a16:creationId xmlns:a16="http://schemas.microsoft.com/office/drawing/2014/main" id="{116F505F-03A7-D934-AA49-00F8C5292BA4}"/>
                      </a:ext>
                    </a:extLst>
                  </p:cNvPr>
                  <p:cNvPicPr/>
                  <p:nvPr/>
                </p:nvPicPr>
                <p:blipFill>
                  <a:blip r:embed="rId17"/>
                  <a:stretch>
                    <a:fillRect/>
                  </a:stretch>
                </p:blipFill>
                <p:spPr>
                  <a:xfrm>
                    <a:off x="7705533" y="5112213"/>
                    <a:ext cx="1566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CF105640-CC6A-A110-5097-488343382C96}"/>
                      </a:ext>
                    </a:extLst>
                  </p14:cNvPr>
                  <p14:cNvContentPartPr/>
                  <p14:nvPr/>
                </p14:nvContentPartPr>
                <p14:xfrm>
                  <a:off x="7409613" y="5402013"/>
                  <a:ext cx="137880" cy="190440"/>
                </p14:xfrm>
              </p:contentPart>
            </mc:Choice>
            <mc:Fallback xmlns="">
              <p:pic>
                <p:nvPicPr>
                  <p:cNvPr id="20" name="Ink 19">
                    <a:extLst>
                      <a:ext uri="{FF2B5EF4-FFF2-40B4-BE49-F238E27FC236}">
                        <a16:creationId xmlns:a16="http://schemas.microsoft.com/office/drawing/2014/main" id="{CF105640-CC6A-A110-5097-488343382C96}"/>
                      </a:ext>
                    </a:extLst>
                  </p:cNvPr>
                  <p:cNvPicPr/>
                  <p:nvPr/>
                </p:nvPicPr>
                <p:blipFill>
                  <a:blip r:embed="rId19"/>
                  <a:stretch>
                    <a:fillRect/>
                  </a:stretch>
                </p:blipFill>
                <p:spPr>
                  <a:xfrm>
                    <a:off x="7398813" y="5391213"/>
                    <a:ext cx="159120" cy="21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6" name="Ink 5">
                  <a:extLst>
                    <a:ext uri="{FF2B5EF4-FFF2-40B4-BE49-F238E27FC236}">
                      <a16:creationId xmlns:a16="http://schemas.microsoft.com/office/drawing/2014/main" id="{0C827653-4FA5-69C8-ED2F-30D3B5D90A5D}"/>
                    </a:ext>
                  </a:extLst>
                </p14:cNvPr>
                <p14:cNvContentPartPr/>
                <p14:nvPr/>
              </p14:nvContentPartPr>
              <p14:xfrm>
                <a:off x="7609413" y="5403813"/>
                <a:ext cx="135360" cy="157320"/>
              </p14:xfrm>
            </p:contentPart>
          </mc:Choice>
          <mc:Fallback xmlns="">
            <p:pic>
              <p:nvPicPr>
                <p:cNvPr id="6" name="Ink 5">
                  <a:extLst>
                    <a:ext uri="{FF2B5EF4-FFF2-40B4-BE49-F238E27FC236}">
                      <a16:creationId xmlns:a16="http://schemas.microsoft.com/office/drawing/2014/main" id="{0C827653-4FA5-69C8-ED2F-30D3B5D90A5D}"/>
                    </a:ext>
                  </a:extLst>
                </p:cNvPr>
                <p:cNvPicPr/>
                <p:nvPr/>
              </p:nvPicPr>
              <p:blipFill>
                <a:blip r:embed="rId21"/>
                <a:stretch>
                  <a:fillRect/>
                </a:stretch>
              </p:blipFill>
              <p:spPr>
                <a:xfrm>
                  <a:off x="7598613" y="5393013"/>
                  <a:ext cx="1566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 name="Ink 6">
                  <a:extLst>
                    <a:ext uri="{FF2B5EF4-FFF2-40B4-BE49-F238E27FC236}">
                      <a16:creationId xmlns:a16="http://schemas.microsoft.com/office/drawing/2014/main" id="{EC71DE2F-53AD-D20C-0A81-7516A305A435}"/>
                    </a:ext>
                  </a:extLst>
                </p14:cNvPr>
                <p14:cNvContentPartPr/>
                <p14:nvPr/>
              </p14:nvContentPartPr>
              <p14:xfrm>
                <a:off x="7880853" y="5256573"/>
                <a:ext cx="130320" cy="100080"/>
              </p14:xfrm>
            </p:contentPart>
          </mc:Choice>
          <mc:Fallback xmlns="">
            <p:pic>
              <p:nvPicPr>
                <p:cNvPr id="7" name="Ink 6">
                  <a:extLst>
                    <a:ext uri="{FF2B5EF4-FFF2-40B4-BE49-F238E27FC236}">
                      <a16:creationId xmlns:a16="http://schemas.microsoft.com/office/drawing/2014/main" id="{EC71DE2F-53AD-D20C-0A81-7516A305A435}"/>
                    </a:ext>
                  </a:extLst>
                </p:cNvPr>
                <p:cNvPicPr/>
                <p:nvPr/>
              </p:nvPicPr>
              <p:blipFill>
                <a:blip r:embed="rId23"/>
                <a:stretch>
                  <a:fillRect/>
                </a:stretch>
              </p:blipFill>
              <p:spPr>
                <a:xfrm>
                  <a:off x="7870053" y="5245773"/>
                  <a:ext cx="1515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 name="Ink 7">
                  <a:extLst>
                    <a:ext uri="{FF2B5EF4-FFF2-40B4-BE49-F238E27FC236}">
                      <a16:creationId xmlns:a16="http://schemas.microsoft.com/office/drawing/2014/main" id="{E274F5E0-6ADD-7962-A50B-8EA1F90CFE5D}"/>
                    </a:ext>
                  </a:extLst>
                </p14:cNvPr>
                <p14:cNvContentPartPr/>
                <p14:nvPr/>
              </p14:nvContentPartPr>
              <p14:xfrm>
                <a:off x="7096773" y="5276373"/>
                <a:ext cx="137520" cy="138240"/>
              </p14:xfrm>
            </p:contentPart>
          </mc:Choice>
          <mc:Fallback xmlns="">
            <p:pic>
              <p:nvPicPr>
                <p:cNvPr id="8" name="Ink 7">
                  <a:extLst>
                    <a:ext uri="{FF2B5EF4-FFF2-40B4-BE49-F238E27FC236}">
                      <a16:creationId xmlns:a16="http://schemas.microsoft.com/office/drawing/2014/main" id="{E274F5E0-6ADD-7962-A50B-8EA1F90CFE5D}"/>
                    </a:ext>
                  </a:extLst>
                </p:cNvPr>
                <p:cNvPicPr/>
                <p:nvPr/>
              </p:nvPicPr>
              <p:blipFill>
                <a:blip r:embed="rId25"/>
                <a:stretch>
                  <a:fillRect/>
                </a:stretch>
              </p:blipFill>
              <p:spPr>
                <a:xfrm>
                  <a:off x="7086001" y="5265573"/>
                  <a:ext cx="158705"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 name="Ink 8">
                  <a:extLst>
                    <a:ext uri="{FF2B5EF4-FFF2-40B4-BE49-F238E27FC236}">
                      <a16:creationId xmlns:a16="http://schemas.microsoft.com/office/drawing/2014/main" id="{43105F34-7903-54F8-9884-39950103FD9A}"/>
                    </a:ext>
                  </a:extLst>
                </p14:cNvPr>
                <p14:cNvContentPartPr/>
                <p14:nvPr/>
              </p14:nvContentPartPr>
              <p14:xfrm>
                <a:off x="7924053" y="5352693"/>
                <a:ext cx="84600" cy="216000"/>
              </p14:xfrm>
            </p:contentPart>
          </mc:Choice>
          <mc:Fallback xmlns="">
            <p:pic>
              <p:nvPicPr>
                <p:cNvPr id="9" name="Ink 8">
                  <a:extLst>
                    <a:ext uri="{FF2B5EF4-FFF2-40B4-BE49-F238E27FC236}">
                      <a16:creationId xmlns:a16="http://schemas.microsoft.com/office/drawing/2014/main" id="{43105F34-7903-54F8-9884-39950103FD9A}"/>
                    </a:ext>
                  </a:extLst>
                </p:cNvPr>
                <p:cNvPicPr/>
                <p:nvPr/>
              </p:nvPicPr>
              <p:blipFill>
                <a:blip r:embed="rId27"/>
                <a:stretch>
                  <a:fillRect/>
                </a:stretch>
              </p:blipFill>
              <p:spPr>
                <a:xfrm>
                  <a:off x="7913253" y="5341911"/>
                  <a:ext cx="105840" cy="23720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27D68278-A806-B0A8-C3C2-F120D1407F93}"/>
                    </a:ext>
                  </a:extLst>
                </p14:cNvPr>
                <p14:cNvContentPartPr/>
                <p14:nvPr/>
              </p14:nvContentPartPr>
              <p14:xfrm>
                <a:off x="7935933" y="4427853"/>
                <a:ext cx="191160" cy="829080"/>
              </p14:xfrm>
            </p:contentPart>
          </mc:Choice>
          <mc:Fallback xmlns="">
            <p:pic>
              <p:nvPicPr>
                <p:cNvPr id="10" name="Ink 9">
                  <a:extLst>
                    <a:ext uri="{FF2B5EF4-FFF2-40B4-BE49-F238E27FC236}">
                      <a16:creationId xmlns:a16="http://schemas.microsoft.com/office/drawing/2014/main" id="{27D68278-A806-B0A8-C3C2-F120D1407F93}"/>
                    </a:ext>
                  </a:extLst>
                </p:cNvPr>
                <p:cNvPicPr/>
                <p:nvPr/>
              </p:nvPicPr>
              <p:blipFill>
                <a:blip r:embed="rId29"/>
                <a:stretch>
                  <a:fillRect/>
                </a:stretch>
              </p:blipFill>
              <p:spPr>
                <a:xfrm>
                  <a:off x="7925113" y="4417053"/>
                  <a:ext cx="212440" cy="85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 name="Ink 10">
                  <a:extLst>
                    <a:ext uri="{FF2B5EF4-FFF2-40B4-BE49-F238E27FC236}">
                      <a16:creationId xmlns:a16="http://schemas.microsoft.com/office/drawing/2014/main" id="{58339AB3-949B-F60C-E8F4-0A99DDE55B58}"/>
                    </a:ext>
                  </a:extLst>
                </p14:cNvPr>
                <p14:cNvContentPartPr/>
                <p14:nvPr/>
              </p14:nvContentPartPr>
              <p14:xfrm>
                <a:off x="7902093" y="4102773"/>
                <a:ext cx="354960" cy="313200"/>
              </p14:xfrm>
            </p:contentPart>
          </mc:Choice>
          <mc:Fallback xmlns="">
            <p:pic>
              <p:nvPicPr>
                <p:cNvPr id="11" name="Ink 10">
                  <a:extLst>
                    <a:ext uri="{FF2B5EF4-FFF2-40B4-BE49-F238E27FC236}">
                      <a16:creationId xmlns:a16="http://schemas.microsoft.com/office/drawing/2014/main" id="{58339AB3-949B-F60C-E8F4-0A99DDE55B58}"/>
                    </a:ext>
                  </a:extLst>
                </p:cNvPr>
                <p:cNvPicPr/>
                <p:nvPr/>
              </p:nvPicPr>
              <p:blipFill>
                <a:blip r:embed="rId31"/>
                <a:stretch>
                  <a:fillRect/>
                </a:stretch>
              </p:blipFill>
              <p:spPr>
                <a:xfrm>
                  <a:off x="7891293" y="4091973"/>
                  <a:ext cx="376200" cy="334440"/>
                </a:xfrm>
                <a:prstGeom prst="rect">
                  <a:avLst/>
                </a:prstGeom>
              </p:spPr>
            </p:pic>
          </mc:Fallback>
        </mc:AlternateContent>
      </p:grpSp>
    </p:spTree>
    <p:extLst>
      <p:ext uri="{BB962C8B-B14F-4D97-AF65-F5344CB8AC3E}">
        <p14:creationId xmlns:p14="http://schemas.microsoft.com/office/powerpoint/2010/main" val="2965932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C5005B-5B3A-5EF2-F1CD-B0FDA18DF13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A0C0338-D3A2-392B-1403-2A52889B6F1C}"/>
              </a:ext>
            </a:extLst>
          </p:cNvPr>
          <p:cNvSpPr>
            <a:spLocks noGrp="1"/>
          </p:cNvSpPr>
          <p:nvPr>
            <p:ph type="body" sz="quarter" idx="13"/>
          </p:nvPr>
        </p:nvSpPr>
        <p:spPr>
          <a:xfrm>
            <a:off x="1350321" y="3652167"/>
            <a:ext cx="9488181" cy="669674"/>
          </a:xfrm>
        </p:spPr>
        <p:txBody>
          <a:bodyPr vert="horz" lIns="0" tIns="0" rIns="0" bIns="0" rtlCol="0" anchor="t">
            <a:noAutofit/>
          </a:bodyPr>
          <a:lstStyle/>
          <a:p>
            <a:r>
              <a:rPr lang="en-US">
                <a:latin typeface="CiscoSansTT Light"/>
                <a:ea typeface="ＭＳ Ｐゴシック"/>
                <a:cs typeface="CiscoSansTT Light"/>
              </a:rPr>
              <a:t>Understanding Metadata</a:t>
            </a:r>
            <a:endParaRPr lang="es-ES"/>
          </a:p>
          <a:p>
            <a:endParaRPr lang="en-US"/>
          </a:p>
        </p:txBody>
      </p:sp>
      <p:sp>
        <p:nvSpPr>
          <p:cNvPr id="3" name="Text Placeholder 2">
            <a:extLst>
              <a:ext uri="{FF2B5EF4-FFF2-40B4-BE49-F238E27FC236}">
                <a16:creationId xmlns:a16="http://schemas.microsoft.com/office/drawing/2014/main" id="{F3C175F4-519A-E22B-B5C0-C064D9144B20}"/>
              </a:ext>
            </a:extLst>
          </p:cNvPr>
          <p:cNvSpPr>
            <a:spLocks noGrp="1"/>
          </p:cNvSpPr>
          <p:nvPr>
            <p:ph type="body" sz="quarter" idx="14"/>
          </p:nvPr>
        </p:nvSpPr>
        <p:spPr>
          <a:xfrm>
            <a:off x="1400593" y="2865980"/>
            <a:ext cx="9488181" cy="669674"/>
          </a:xfrm>
        </p:spPr>
        <p:txBody>
          <a:bodyPr vert="horz" lIns="0" tIns="0" rIns="0" bIns="0" rtlCol="0" anchor="t">
            <a:noAutofit/>
          </a:bodyPr>
          <a:lstStyle/>
          <a:p>
            <a:r>
              <a:rPr lang="en-US">
                <a:latin typeface="CiscoSansTT Light"/>
                <a:ea typeface="ＭＳ Ｐゴシック"/>
                <a:cs typeface="CiscoSansTT Light"/>
              </a:rPr>
              <a:t>Apply AI: RAG</a:t>
            </a:r>
          </a:p>
        </p:txBody>
      </p:sp>
    </p:spTree>
    <p:extLst>
      <p:ext uri="{BB962C8B-B14F-4D97-AF65-F5344CB8AC3E}">
        <p14:creationId xmlns:p14="http://schemas.microsoft.com/office/powerpoint/2010/main" val="15273655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98312-8AF4-399C-7409-E290C9FCF6F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BCC9037-33A5-D8E9-7602-B68E248A6056}"/>
              </a:ext>
            </a:extLst>
          </p:cNvPr>
          <p:cNvSpPr>
            <a:spLocks noGrp="1"/>
          </p:cNvSpPr>
          <p:nvPr>
            <p:ph type="title"/>
          </p:nvPr>
        </p:nvSpPr>
        <p:spPr/>
        <p:txBody>
          <a:bodyPr/>
          <a:lstStyle/>
          <a:p>
            <a:r>
              <a:rPr lang="es-ES" sz="3550" err="1"/>
              <a:t>What</a:t>
            </a:r>
            <a:r>
              <a:rPr lang="es-ES" sz="3550"/>
              <a:t> </a:t>
            </a:r>
            <a:r>
              <a:rPr lang="es-ES" sz="3550" err="1"/>
              <a:t>is</a:t>
            </a:r>
            <a:r>
              <a:rPr lang="es-ES" sz="3550"/>
              <a:t> </a:t>
            </a:r>
            <a:r>
              <a:rPr lang="es-ES" sz="3550" err="1"/>
              <a:t>metadata</a:t>
            </a:r>
            <a:endParaRPr lang="es-ES" err="1"/>
          </a:p>
        </p:txBody>
      </p:sp>
      <p:sp>
        <p:nvSpPr>
          <p:cNvPr id="9" name="TextBox 4">
            <a:extLst>
              <a:ext uri="{FF2B5EF4-FFF2-40B4-BE49-F238E27FC236}">
                <a16:creationId xmlns:a16="http://schemas.microsoft.com/office/drawing/2014/main" id="{CC4F426F-F6DB-9A92-C33D-35BC1F14A70A}"/>
              </a:ext>
            </a:extLst>
          </p:cNvPr>
          <p:cNvSpPr txBox="1"/>
          <p:nvPr/>
        </p:nvSpPr>
        <p:spPr>
          <a:xfrm>
            <a:off x="610353" y="1341413"/>
            <a:ext cx="10069771" cy="4001095"/>
          </a:xfrm>
          <a:prstGeom prst="rect">
            <a:avLst/>
          </a:prstGeom>
          <a:noFill/>
        </p:spPr>
        <p:txBody>
          <a:bodyPr wrap="square" lIns="91440" tIns="45720" rIns="91440" bIns="45720" rtlCol="0" anchor="t">
            <a:spAutoFit/>
          </a:bodyPr>
          <a:lstStyle/>
          <a:p>
            <a:r>
              <a:rPr lang="en-US">
                <a:latin typeface="CiscoSansTT ExtraLight"/>
                <a:ea typeface="ＭＳ Ｐゴシック"/>
                <a:cs typeface="Arial"/>
              </a:rPr>
              <a:t>The text (Chunk) is WHAT the document says.</a:t>
            </a:r>
            <a:endParaRPr lang="es-ES">
              <a:latin typeface="CiscoSansTT ExtraLight"/>
            </a:endParaRPr>
          </a:p>
          <a:p>
            <a:endParaRPr lang="en-US">
              <a:latin typeface="CiscoSansTT ExtraLight"/>
            </a:endParaRPr>
          </a:p>
          <a:p>
            <a:r>
              <a:rPr lang="en-US">
                <a:latin typeface="CiscoSansTT ExtraLight"/>
                <a:ea typeface="ＭＳ Ｐゴシック"/>
                <a:cs typeface="Arial"/>
              </a:rPr>
              <a:t>The metadata is WHO said it, WHEN said it, and WHERE said it.</a:t>
            </a:r>
            <a:endParaRPr lang="en-US">
              <a:latin typeface="CiscoSansTT ExtraLight"/>
            </a:endParaRPr>
          </a:p>
          <a:p>
            <a:endParaRPr lang="en-US">
              <a:latin typeface="CiscoSansTT ExtraLight"/>
            </a:endParaRPr>
          </a:p>
          <a:p>
            <a:r>
              <a:rPr lang="en-US">
                <a:latin typeface="CiscoSansTT ExtraLight"/>
                <a:ea typeface="ＭＳ Ｐゴシック"/>
                <a:cs typeface="Arial"/>
              </a:rPr>
              <a:t>Without metadata: "Search for something about 'Data privacy'." (Finds documents from 2010)</a:t>
            </a:r>
            <a:endParaRPr lang="en-US">
              <a:latin typeface="CiscoSansTT ExtraLight"/>
            </a:endParaRPr>
          </a:p>
          <a:p>
            <a:r>
              <a:rPr lang="en-US">
                <a:latin typeface="CiscoSansTT ExtraLight"/>
                <a:ea typeface="ＭＳ Ｐゴシック"/>
                <a:cs typeface="Arial"/>
              </a:rPr>
              <a:t>With metadata: "Search for 'Data privacy' year: 2024 department: IT."</a:t>
            </a:r>
            <a:br>
              <a:rPr lang="en-US">
                <a:latin typeface="CiscoSansTT ExtraLight"/>
                <a:ea typeface="ＭＳ Ｐゴシック"/>
                <a:cs typeface="Arial"/>
              </a:rPr>
            </a:br>
            <a:br>
              <a:rPr lang="en-US">
                <a:latin typeface="CiscoSansTT ExtraLight"/>
                <a:cs typeface="Arial"/>
              </a:rPr>
            </a:br>
            <a:br>
              <a:rPr lang="en-US">
                <a:latin typeface="CiscoSansTT ExtraLight"/>
                <a:cs typeface="Arial"/>
              </a:rPr>
            </a:br>
            <a:r>
              <a:rPr lang="en-US" b="1">
                <a:latin typeface="CiscoSansTT ExtraLight"/>
                <a:ea typeface="ＭＳ Ｐゴシック"/>
                <a:cs typeface="Arial"/>
              </a:rPr>
              <a:t>Metadata is how </a:t>
            </a:r>
            <a:r>
              <a:rPr lang="en-US" b="1" err="1">
                <a:latin typeface="CiscoSansTT ExtraLight"/>
                <a:ea typeface="ＭＳ Ｐゴシック"/>
                <a:cs typeface="Arial"/>
              </a:rPr>
              <a:t>RAGFlow</a:t>
            </a:r>
            <a:r>
              <a:rPr lang="en-US" b="1">
                <a:latin typeface="CiscoSansTT ExtraLight"/>
                <a:ea typeface="ＭＳ Ｐゴシック"/>
                <a:cs typeface="Arial"/>
              </a:rPr>
              <a:t> knows which document contains the answer without your</a:t>
            </a:r>
            <a:r>
              <a:rPr lang="en-US">
                <a:latin typeface="CiscoSansTT ExtraLight"/>
                <a:ea typeface="ＭＳ Ｐゴシック"/>
                <a:cs typeface="Arial"/>
              </a:rPr>
              <a:t> </a:t>
            </a:r>
            <a:r>
              <a:rPr lang="en-US" b="1">
                <a:latin typeface="CiscoSansTT ExtraLight"/>
                <a:ea typeface="ＭＳ Ｐゴシック"/>
                <a:cs typeface="Arial"/>
              </a:rPr>
              <a:t>Categorizer having to guess.</a:t>
            </a:r>
          </a:p>
          <a:p>
            <a:r>
              <a:rPr lang="en-US">
                <a:latin typeface="CiscoSansTT ExtraLight"/>
                <a:ea typeface="ＭＳ Ｐゴシック"/>
                <a:cs typeface="CiscoSansTT ExtraLight"/>
              </a:rPr>
              <a:t>User: "How many vacation days?"</a:t>
            </a:r>
            <a:br>
              <a:rPr lang="en-US">
                <a:latin typeface="CiscoSansTT ExtraLight"/>
                <a:ea typeface="ＭＳ Ｐゴシック"/>
                <a:cs typeface="CiscoSansTT ExtraLight"/>
              </a:rPr>
            </a:br>
            <a:r>
              <a:rPr lang="en-US" b="1">
                <a:latin typeface="CiscoSansTT ExtraLight"/>
                <a:ea typeface="ＭＳ Ｐゴシック"/>
                <a:cs typeface="CiscoSansTT ExtraLight"/>
              </a:rPr>
              <a:t>Metadata does the work</a:t>
            </a:r>
            <a:r>
              <a:rPr lang="en-US">
                <a:latin typeface="CiscoSansTT ExtraLight"/>
                <a:ea typeface="ＭＳ Ｐゴシック"/>
                <a:cs typeface="CiscoSansTT ExtraLight"/>
              </a:rPr>
              <a:t>:</a:t>
            </a:r>
            <a:br>
              <a:rPr lang="en-US">
                <a:latin typeface="CiscoSansTT ExtraLight"/>
                <a:ea typeface="ＭＳ Ｐゴシック"/>
                <a:cs typeface="CiscoSansTT ExtraLight"/>
              </a:rPr>
            </a:br>
            <a:r>
              <a:rPr lang="en-US">
                <a:latin typeface="CiscoSansTT ExtraLight"/>
                <a:ea typeface="ＭＳ Ｐゴシック"/>
                <a:cs typeface="CiscoSansTT ExtraLight"/>
              </a:rPr>
              <a:t>Filter: </a:t>
            </a:r>
            <a:r>
              <a:rPr lang="en-US" err="1">
                <a:latin typeface="CiscoSansTT ExtraLight"/>
                <a:ea typeface="ＭＳ Ｐゴシック"/>
                <a:cs typeface="CiscoSansTT ExtraLight"/>
              </a:rPr>
              <a:t>knowledge_base</a:t>
            </a:r>
            <a:r>
              <a:rPr lang="en-US">
                <a:latin typeface="CiscoSansTT ExtraLight"/>
                <a:ea typeface="ＭＳ Ｐゴシック"/>
                <a:cs typeface="CiscoSansTT ExtraLight"/>
              </a:rPr>
              <a:t>: "HR"</a:t>
            </a:r>
            <a:endParaRPr lang="en-US">
              <a:latin typeface="CiscoSansTT ExtraLight"/>
              <a:cs typeface="CiscoSansTT ExtraLight"/>
            </a:endParaRPr>
          </a:p>
          <a:p>
            <a:endParaRPr lang="en-US" sz="2000">
              <a:latin typeface="CiscoSansTT Light"/>
              <a:cs typeface="Arial"/>
            </a:endParaRPr>
          </a:p>
        </p:txBody>
      </p:sp>
    </p:spTree>
    <p:extLst>
      <p:ext uri="{BB962C8B-B14F-4D97-AF65-F5344CB8AC3E}">
        <p14:creationId xmlns:p14="http://schemas.microsoft.com/office/powerpoint/2010/main" val="231604123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A0779-CCFD-AE17-BED0-3302D824959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BC65147-370E-5F43-BD94-57BFEBDE580B}"/>
              </a:ext>
            </a:extLst>
          </p:cNvPr>
          <p:cNvSpPr>
            <a:spLocks noGrp="1"/>
          </p:cNvSpPr>
          <p:nvPr>
            <p:ph type="title"/>
          </p:nvPr>
        </p:nvSpPr>
        <p:spPr/>
        <p:txBody>
          <a:bodyPr/>
          <a:lstStyle/>
          <a:p>
            <a:r>
              <a:rPr lang="es-ES" sz="3550" err="1"/>
              <a:t>Metadata</a:t>
            </a:r>
            <a:r>
              <a:rPr lang="es-ES" sz="3550"/>
              <a:t> </a:t>
            </a:r>
            <a:r>
              <a:rPr lang="es-ES" sz="3550" err="1"/>
              <a:t>Filtering</a:t>
            </a:r>
            <a:r>
              <a:rPr lang="es-ES" sz="3550"/>
              <a:t> in RAG Flow</a:t>
            </a:r>
            <a:endParaRPr lang="es-ES"/>
          </a:p>
        </p:txBody>
      </p:sp>
      <p:sp>
        <p:nvSpPr>
          <p:cNvPr id="9" name="TextBox 4">
            <a:extLst>
              <a:ext uri="{FF2B5EF4-FFF2-40B4-BE49-F238E27FC236}">
                <a16:creationId xmlns:a16="http://schemas.microsoft.com/office/drawing/2014/main" id="{557A5088-2EAE-4C6B-4FB8-3BC90F699D4E}"/>
              </a:ext>
            </a:extLst>
          </p:cNvPr>
          <p:cNvSpPr txBox="1"/>
          <p:nvPr/>
        </p:nvSpPr>
        <p:spPr>
          <a:xfrm>
            <a:off x="610353" y="1227684"/>
            <a:ext cx="11392143" cy="646331"/>
          </a:xfrm>
          <a:prstGeom prst="rect">
            <a:avLst/>
          </a:prstGeom>
          <a:noFill/>
        </p:spPr>
        <p:txBody>
          <a:bodyPr wrap="square" lIns="91440" tIns="45720" rIns="91440" bIns="45720" rtlCol="0" anchor="t">
            <a:spAutoFit/>
          </a:bodyPr>
          <a:lstStyle/>
          <a:p>
            <a:r>
              <a:rPr lang="en-US">
                <a:latin typeface="CiscoSansTT ExtraLight"/>
                <a:ea typeface="ＭＳ Ｐゴシック"/>
                <a:cs typeface="Arial"/>
              </a:rPr>
              <a:t>In RAG Flow, the first module, add a </a:t>
            </a:r>
            <a:r>
              <a:rPr lang="en-US" err="1">
                <a:latin typeface="CiscoSansTT ExtraLight"/>
                <a:ea typeface="ＭＳ Ｐゴシック"/>
                <a:cs typeface="Arial"/>
              </a:rPr>
              <a:t>Caregorize</a:t>
            </a:r>
            <a:r>
              <a:rPr lang="en-US">
                <a:latin typeface="CiscoSansTT ExtraLight"/>
                <a:ea typeface="ＭＳ Ｐゴシック"/>
                <a:cs typeface="Arial"/>
              </a:rPr>
              <a:t> module.</a:t>
            </a:r>
            <a:br>
              <a:rPr lang="en-US">
                <a:latin typeface="CiscoSansTT ExtraLight"/>
                <a:ea typeface="ＭＳ Ｐゴシック"/>
                <a:cs typeface="Arial"/>
              </a:rPr>
            </a:br>
            <a:r>
              <a:rPr lang="en-US">
                <a:latin typeface="CiscoSansTT ExtraLight"/>
                <a:ea typeface="ＭＳ Ｐゴシック"/>
                <a:cs typeface="Arial"/>
              </a:rPr>
              <a:t>In this module, an LLM will categorize the user prompt and find out the intention and which dataset retrieve</a:t>
            </a:r>
          </a:p>
        </p:txBody>
      </p:sp>
      <p:pic>
        <p:nvPicPr>
          <p:cNvPr id="3" name="Imagen 2">
            <a:extLst>
              <a:ext uri="{FF2B5EF4-FFF2-40B4-BE49-F238E27FC236}">
                <a16:creationId xmlns:a16="http://schemas.microsoft.com/office/drawing/2014/main" id="{4414A663-03B1-29E2-4E69-8EC40E9D15AA}"/>
              </a:ext>
            </a:extLst>
          </p:cNvPr>
          <p:cNvPicPr>
            <a:picLocks noChangeAspect="1"/>
          </p:cNvPicPr>
          <p:nvPr/>
        </p:nvPicPr>
        <p:blipFill>
          <a:blip r:embed="rId2"/>
          <a:stretch>
            <a:fillRect/>
          </a:stretch>
        </p:blipFill>
        <p:spPr>
          <a:xfrm>
            <a:off x="2796521" y="1988300"/>
            <a:ext cx="6534245" cy="4063760"/>
          </a:xfrm>
          <a:prstGeom prst="rect">
            <a:avLst/>
          </a:prstGeom>
        </p:spPr>
      </p:pic>
    </p:spTree>
    <p:extLst>
      <p:ext uri="{BB962C8B-B14F-4D97-AF65-F5344CB8AC3E}">
        <p14:creationId xmlns:p14="http://schemas.microsoft.com/office/powerpoint/2010/main" val="478706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7A47E-8350-2470-0C6B-AEFAD8825D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37451A-943F-7163-3C13-33164E2963F4}"/>
              </a:ext>
            </a:extLst>
          </p:cNvPr>
          <p:cNvSpPr>
            <a:spLocks noGrp="1"/>
          </p:cNvSpPr>
          <p:nvPr>
            <p:ph type="title"/>
          </p:nvPr>
        </p:nvSpPr>
        <p:spPr>
          <a:xfrm>
            <a:off x="609440" y="199600"/>
            <a:ext cx="10969943" cy="685800"/>
          </a:xfrm>
        </p:spPr>
        <p:txBody>
          <a:bodyPr/>
          <a:lstStyle/>
          <a:p>
            <a:r>
              <a:rPr lang="en-US" sz="3550"/>
              <a:t>LLM Studio Configuration</a:t>
            </a:r>
            <a:endParaRPr lang="es-ES"/>
          </a:p>
        </p:txBody>
      </p:sp>
      <p:sp>
        <p:nvSpPr>
          <p:cNvPr id="24" name="TextBox 4">
            <a:extLst>
              <a:ext uri="{FF2B5EF4-FFF2-40B4-BE49-F238E27FC236}">
                <a16:creationId xmlns:a16="http://schemas.microsoft.com/office/drawing/2014/main" id="{FF6414E9-54FE-361C-0F40-E0A8B7E47E43}"/>
              </a:ext>
            </a:extLst>
          </p:cNvPr>
          <p:cNvSpPr txBox="1"/>
          <p:nvPr/>
        </p:nvSpPr>
        <p:spPr>
          <a:xfrm>
            <a:off x="266576" y="1446788"/>
            <a:ext cx="3210661" cy="1754326"/>
          </a:xfrm>
          <a:prstGeom prst="rect">
            <a:avLst/>
          </a:prstGeom>
          <a:noFill/>
        </p:spPr>
        <p:txBody>
          <a:bodyPr wrap="square" lIns="91440" tIns="45720" rIns="91440" bIns="45720" rtlCol="0" anchor="t">
            <a:spAutoFit/>
          </a:bodyPr>
          <a:lstStyle/>
          <a:p>
            <a:r>
              <a:rPr lang="es-CO">
                <a:latin typeface="+mn-lt"/>
                <a:ea typeface="ＭＳ Ｐゴシック"/>
              </a:rPr>
              <a:t>Once </a:t>
            </a:r>
            <a:r>
              <a:rPr lang="es-CO" err="1">
                <a:latin typeface="+mn-lt"/>
                <a:ea typeface="ＭＳ Ｐゴシック"/>
              </a:rPr>
              <a:t>installed</a:t>
            </a:r>
            <a:r>
              <a:rPr lang="es-CO">
                <a:latin typeface="+mn-lt"/>
                <a:ea typeface="ＭＳ Ｐゴシック"/>
              </a:rPr>
              <a:t> </a:t>
            </a:r>
            <a:r>
              <a:rPr lang="es-CO" err="1">
                <a:latin typeface="+mn-lt"/>
                <a:ea typeface="ＭＳ Ｐゴシック"/>
              </a:rPr>
              <a:t>click</a:t>
            </a:r>
            <a:r>
              <a:rPr lang="es-CO">
                <a:latin typeface="+mn-lt"/>
                <a:ea typeface="ＭＳ Ｐゴシック"/>
              </a:rPr>
              <a:t> </a:t>
            </a:r>
            <a:r>
              <a:rPr lang="es-CO" err="1">
                <a:latin typeface="+mn-lt"/>
                <a:ea typeface="ＭＳ Ｐゴシック"/>
              </a:rPr>
              <a:t>on</a:t>
            </a:r>
            <a:r>
              <a:rPr lang="es-CO">
                <a:latin typeface="+mn-lt"/>
                <a:ea typeface="ＭＳ Ｐゴシック"/>
              </a:rPr>
              <a:t> load </a:t>
            </a:r>
            <a:r>
              <a:rPr lang="es-CO" err="1">
                <a:latin typeface="+mn-lt"/>
                <a:ea typeface="ＭＳ Ｐゴシック"/>
              </a:rPr>
              <a:t>model</a:t>
            </a:r>
            <a:r>
              <a:rPr lang="es-CO">
                <a:latin typeface="+mn-lt"/>
                <a:ea typeface="ＭＳ Ｐゴシック"/>
              </a:rPr>
              <a:t> and </a:t>
            </a:r>
            <a:r>
              <a:rPr lang="es-CO" err="1">
                <a:latin typeface="+mn-lt"/>
                <a:ea typeface="ＭＳ Ｐゴシック"/>
              </a:rPr>
              <a:t>select</a:t>
            </a:r>
            <a:r>
              <a:rPr lang="es-CO">
                <a:latin typeface="+mn-lt"/>
                <a:ea typeface="ＭＳ Ｐゴシック"/>
              </a:rPr>
              <a:t> </a:t>
            </a:r>
            <a:r>
              <a:rPr lang="es-CO" err="1">
                <a:latin typeface="+mn-lt"/>
                <a:ea typeface="ＭＳ Ｐゴシック"/>
              </a:rPr>
              <a:t>the</a:t>
            </a:r>
            <a:r>
              <a:rPr lang="es-CO">
                <a:latin typeface="+mn-lt"/>
                <a:ea typeface="ＭＳ Ｐゴシック"/>
              </a:rPr>
              <a:t> </a:t>
            </a:r>
            <a:r>
              <a:rPr lang="es-CO" err="1">
                <a:latin typeface="+mn-lt"/>
                <a:ea typeface="ＭＳ Ｐゴシック"/>
              </a:rPr>
              <a:t>model</a:t>
            </a:r>
            <a:r>
              <a:rPr lang="es-CO">
                <a:latin typeface="+mn-lt"/>
                <a:ea typeface="ＭＳ Ｐゴシック"/>
              </a:rPr>
              <a:t> </a:t>
            </a:r>
            <a:r>
              <a:rPr lang="es-CO" err="1">
                <a:latin typeface="+mn-lt"/>
                <a:ea typeface="ＭＳ Ｐゴシック"/>
              </a:rPr>
              <a:t>that</a:t>
            </a:r>
            <a:r>
              <a:rPr lang="es-CO">
                <a:latin typeface="+mn-lt"/>
                <a:ea typeface="ＭＳ Ｐゴシック"/>
              </a:rPr>
              <a:t> </a:t>
            </a:r>
            <a:r>
              <a:rPr lang="es-CO" err="1">
                <a:latin typeface="+mn-lt"/>
                <a:ea typeface="ＭＳ Ｐゴシック"/>
              </a:rPr>
              <a:t>you</a:t>
            </a:r>
            <a:r>
              <a:rPr lang="es-CO">
                <a:latin typeface="+mn-lt"/>
                <a:ea typeface="ＭＳ Ｐゴシック"/>
              </a:rPr>
              <a:t> </a:t>
            </a:r>
            <a:r>
              <a:rPr lang="es-CO" err="1">
                <a:latin typeface="+mn-lt"/>
                <a:ea typeface="ＭＳ Ｐゴシック"/>
              </a:rPr>
              <a:t>just</a:t>
            </a:r>
            <a:r>
              <a:rPr lang="es-CO">
                <a:latin typeface="+mn-lt"/>
                <a:ea typeface="ＭＳ Ｐゴシック"/>
              </a:rPr>
              <a:t> </a:t>
            </a:r>
            <a:r>
              <a:rPr lang="es-CO" err="1">
                <a:latin typeface="+mn-lt"/>
                <a:ea typeface="ＭＳ Ｐゴシック"/>
              </a:rPr>
              <a:t>install</a:t>
            </a:r>
            <a:r>
              <a:rPr lang="es-CO">
                <a:latin typeface="+mn-lt"/>
                <a:ea typeface="ＭＳ Ｐゴシック"/>
              </a:rPr>
              <a:t>.</a:t>
            </a:r>
            <a:endParaRPr lang="es-ES" err="1"/>
          </a:p>
          <a:p>
            <a:r>
              <a:rPr lang="es-CO">
                <a:latin typeface="CiscoSansTT Light"/>
                <a:ea typeface="ＭＳ Ｐゴシック"/>
              </a:rPr>
              <a:t> </a:t>
            </a:r>
          </a:p>
          <a:p>
            <a:r>
              <a:rPr lang="es-CO">
                <a:latin typeface="CiscoSansTT Light"/>
                <a:ea typeface="ＭＳ Ｐゴシック"/>
              </a:rPr>
              <a:t>Once </a:t>
            </a:r>
            <a:r>
              <a:rPr lang="es-CO" err="1">
                <a:latin typeface="CiscoSansTT Light"/>
                <a:ea typeface="ＭＳ Ｐゴシック"/>
              </a:rPr>
              <a:t>you</a:t>
            </a:r>
            <a:r>
              <a:rPr lang="es-CO">
                <a:latin typeface="CiscoSansTT Light"/>
                <a:ea typeface="ＭＳ Ｐゴシック"/>
              </a:rPr>
              <a:t> do </a:t>
            </a:r>
            <a:r>
              <a:rPr lang="es-CO" err="1">
                <a:latin typeface="CiscoSansTT Light"/>
                <a:ea typeface="ＭＳ Ｐゴシック"/>
              </a:rPr>
              <a:t>it</a:t>
            </a:r>
            <a:r>
              <a:rPr lang="es-CO">
                <a:latin typeface="CiscoSansTT Light"/>
                <a:ea typeface="ＭＳ Ｐゴシック"/>
              </a:rPr>
              <a:t>, </a:t>
            </a:r>
            <a:r>
              <a:rPr lang="es-CO" err="1">
                <a:latin typeface="CiscoSansTT Light"/>
                <a:ea typeface="ＭＳ Ｐゴシック"/>
              </a:rPr>
              <a:t>you</a:t>
            </a:r>
            <a:r>
              <a:rPr lang="es-CO">
                <a:latin typeface="CiscoSansTT Light"/>
                <a:ea typeface="ＭＳ Ｐゴシック"/>
              </a:rPr>
              <a:t> are </a:t>
            </a:r>
            <a:r>
              <a:rPr lang="es-CO" err="1">
                <a:latin typeface="CiscoSansTT Light"/>
                <a:ea typeface="ＭＳ Ｐゴシック"/>
              </a:rPr>
              <a:t>ready</a:t>
            </a:r>
            <a:r>
              <a:rPr lang="es-CO">
                <a:latin typeface="CiscoSansTT Light"/>
                <a:ea typeface="ＭＳ Ｐゴシック"/>
              </a:rPr>
              <a:t> </a:t>
            </a:r>
            <a:r>
              <a:rPr lang="es-CO" err="1">
                <a:latin typeface="CiscoSansTT Light"/>
                <a:ea typeface="ＭＳ Ｐゴシック"/>
              </a:rPr>
              <a:t>to</a:t>
            </a:r>
            <a:r>
              <a:rPr lang="es-CO">
                <a:latin typeface="CiscoSansTT Light"/>
                <a:ea typeface="ＭＳ Ｐゴシック"/>
              </a:rPr>
              <a:t> </a:t>
            </a:r>
            <a:r>
              <a:rPr lang="es-CO" err="1">
                <a:latin typeface="CiscoSansTT Light"/>
                <a:ea typeface="ＭＳ Ｐゴシック"/>
              </a:rPr>
              <a:t>go</a:t>
            </a:r>
            <a:r>
              <a:rPr lang="es-CO">
                <a:latin typeface="CiscoSansTT Light"/>
                <a:ea typeface="ＭＳ Ｐゴシック"/>
              </a:rPr>
              <a:t>!</a:t>
            </a:r>
            <a:endParaRPr lang="es-CO">
              <a:latin typeface="CiscoSansTT Light"/>
            </a:endParaRPr>
          </a:p>
        </p:txBody>
      </p:sp>
      <p:pic>
        <p:nvPicPr>
          <p:cNvPr id="4" name="Imagen 3" descr="Captura de pantalla de computadora&#10;&#10;El contenido generado por IA puede ser incorrecto.">
            <a:extLst>
              <a:ext uri="{FF2B5EF4-FFF2-40B4-BE49-F238E27FC236}">
                <a16:creationId xmlns:a16="http://schemas.microsoft.com/office/drawing/2014/main" id="{7A9AEA82-2CBC-8B32-34FE-7D04CFDEB555}"/>
              </a:ext>
            </a:extLst>
          </p:cNvPr>
          <p:cNvPicPr>
            <a:picLocks noChangeAspect="1"/>
          </p:cNvPicPr>
          <p:nvPr/>
        </p:nvPicPr>
        <p:blipFill>
          <a:blip r:embed="rId3"/>
          <a:stretch>
            <a:fillRect/>
          </a:stretch>
        </p:blipFill>
        <p:spPr>
          <a:xfrm>
            <a:off x="3783578" y="1054417"/>
            <a:ext cx="7571255" cy="5066349"/>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05CCA64F-2DB5-0640-2BE7-7492F38AB395}"/>
                  </a:ext>
                </a:extLst>
              </p14:cNvPr>
              <p14:cNvContentPartPr/>
              <p14:nvPr/>
            </p14:nvContentPartPr>
            <p14:xfrm>
              <a:off x="9563195" y="1618787"/>
              <a:ext cx="370304" cy="256226"/>
            </p14:xfrm>
          </p:contentPart>
        </mc:Choice>
        <mc:Fallback xmlns="">
          <p:pic>
            <p:nvPicPr>
              <p:cNvPr id="5" name="Entrada de lápiz 4">
                <a:extLst>
                  <a:ext uri="{FF2B5EF4-FFF2-40B4-BE49-F238E27FC236}">
                    <a16:creationId xmlns:a16="http://schemas.microsoft.com/office/drawing/2014/main" id="{05CCA64F-2DB5-0640-2BE7-7492F38AB395}"/>
                  </a:ext>
                </a:extLst>
              </p:cNvPr>
              <p:cNvPicPr/>
              <p:nvPr/>
            </p:nvPicPr>
            <p:blipFill>
              <a:blip r:embed="rId5"/>
              <a:stretch>
                <a:fillRect/>
              </a:stretch>
            </p:blipFill>
            <p:spPr>
              <a:xfrm>
                <a:off x="9545219" y="1600819"/>
                <a:ext cx="405896" cy="29180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Entrada de lápiz 5">
                <a:extLst>
                  <a:ext uri="{FF2B5EF4-FFF2-40B4-BE49-F238E27FC236}">
                    <a16:creationId xmlns:a16="http://schemas.microsoft.com/office/drawing/2014/main" id="{E2957F06-2876-69B2-7843-02981E958A30}"/>
                  </a:ext>
                </a:extLst>
              </p14:cNvPr>
              <p14:cNvContentPartPr/>
              <p14:nvPr/>
            </p14:nvContentPartPr>
            <p14:xfrm>
              <a:off x="9444661" y="1511064"/>
              <a:ext cx="97242" cy="177090"/>
            </p14:xfrm>
          </p:contentPart>
        </mc:Choice>
        <mc:Fallback xmlns="">
          <p:pic>
            <p:nvPicPr>
              <p:cNvPr id="6" name="Entrada de lápiz 5">
                <a:extLst>
                  <a:ext uri="{FF2B5EF4-FFF2-40B4-BE49-F238E27FC236}">
                    <a16:creationId xmlns:a16="http://schemas.microsoft.com/office/drawing/2014/main" id="{E2957F06-2876-69B2-7843-02981E958A30}"/>
                  </a:ext>
                </a:extLst>
              </p:cNvPr>
              <p:cNvPicPr/>
              <p:nvPr/>
            </p:nvPicPr>
            <p:blipFill>
              <a:blip r:embed="rId7"/>
              <a:stretch>
                <a:fillRect/>
              </a:stretch>
            </p:blipFill>
            <p:spPr>
              <a:xfrm>
                <a:off x="9426720" y="1493104"/>
                <a:ext cx="132766" cy="21265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Entrada de lápiz 9">
                <a:extLst>
                  <a:ext uri="{FF2B5EF4-FFF2-40B4-BE49-F238E27FC236}">
                    <a16:creationId xmlns:a16="http://schemas.microsoft.com/office/drawing/2014/main" id="{8B6D7452-166F-C4C5-E9A4-26346451AC2F}"/>
                  </a:ext>
                </a:extLst>
              </p14:cNvPr>
              <p14:cNvContentPartPr/>
              <p14:nvPr/>
            </p14:nvContentPartPr>
            <p14:xfrm>
              <a:off x="5430867" y="1990392"/>
              <a:ext cx="210099" cy="495073"/>
            </p14:xfrm>
          </p:contentPart>
        </mc:Choice>
        <mc:Fallback xmlns="">
          <p:pic>
            <p:nvPicPr>
              <p:cNvPr id="10" name="Entrada de lápiz 9">
                <a:extLst>
                  <a:ext uri="{FF2B5EF4-FFF2-40B4-BE49-F238E27FC236}">
                    <a16:creationId xmlns:a16="http://schemas.microsoft.com/office/drawing/2014/main" id="{8B6D7452-166F-C4C5-E9A4-26346451AC2F}"/>
                  </a:ext>
                </a:extLst>
              </p:cNvPr>
              <p:cNvPicPr/>
              <p:nvPr/>
            </p:nvPicPr>
            <p:blipFill>
              <a:blip r:embed="rId9"/>
              <a:stretch>
                <a:fillRect/>
              </a:stretch>
            </p:blipFill>
            <p:spPr>
              <a:xfrm>
                <a:off x="5412879" y="1972415"/>
                <a:ext cx="245715" cy="530666"/>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Entrada de lápiz 11">
                <a:extLst>
                  <a:ext uri="{FF2B5EF4-FFF2-40B4-BE49-F238E27FC236}">
                    <a16:creationId xmlns:a16="http://schemas.microsoft.com/office/drawing/2014/main" id="{68F9BB01-880F-DECB-6CBB-158A76021F0C}"/>
                  </a:ext>
                </a:extLst>
              </p14:cNvPr>
              <p14:cNvContentPartPr/>
              <p14:nvPr/>
            </p14:nvContentPartPr>
            <p14:xfrm>
              <a:off x="5601376" y="1881922"/>
              <a:ext cx="213107" cy="159805"/>
            </p14:xfrm>
          </p:contentPart>
        </mc:Choice>
        <mc:Fallback xmlns="">
          <p:pic>
            <p:nvPicPr>
              <p:cNvPr id="12" name="Entrada de lápiz 11">
                <a:extLst>
                  <a:ext uri="{FF2B5EF4-FFF2-40B4-BE49-F238E27FC236}">
                    <a16:creationId xmlns:a16="http://schemas.microsoft.com/office/drawing/2014/main" id="{68F9BB01-880F-DECB-6CBB-158A76021F0C}"/>
                  </a:ext>
                </a:extLst>
              </p:cNvPr>
              <p:cNvPicPr/>
              <p:nvPr/>
            </p:nvPicPr>
            <p:blipFill>
              <a:blip r:embed="rId11"/>
              <a:stretch>
                <a:fillRect/>
              </a:stretch>
            </p:blipFill>
            <p:spPr>
              <a:xfrm>
                <a:off x="5583407" y="1863926"/>
                <a:ext cx="248685" cy="195437"/>
              </a:xfrm>
              <a:prstGeom prst="rect">
                <a:avLst/>
              </a:prstGeom>
            </p:spPr>
          </p:pic>
        </mc:Fallback>
      </mc:AlternateContent>
    </p:spTree>
    <p:extLst>
      <p:ext uri="{BB962C8B-B14F-4D97-AF65-F5344CB8AC3E}">
        <p14:creationId xmlns:p14="http://schemas.microsoft.com/office/powerpoint/2010/main" val="4151414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59817-E1BB-22D3-BC0A-A63AD0508C5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0DCF97B-4E2A-58F6-BFFB-7A208FF52D5E}"/>
              </a:ext>
            </a:extLst>
          </p:cNvPr>
          <p:cNvSpPr>
            <a:spLocks noGrp="1"/>
          </p:cNvSpPr>
          <p:nvPr>
            <p:ph type="title"/>
          </p:nvPr>
        </p:nvSpPr>
        <p:spPr/>
        <p:txBody>
          <a:bodyPr/>
          <a:lstStyle/>
          <a:p>
            <a:r>
              <a:rPr lang="es-ES" sz="3550" err="1"/>
              <a:t>Metadata</a:t>
            </a:r>
            <a:r>
              <a:rPr lang="es-ES" sz="3550"/>
              <a:t> </a:t>
            </a:r>
            <a:r>
              <a:rPr lang="es-ES" sz="3550" err="1"/>
              <a:t>Filtering</a:t>
            </a:r>
            <a:r>
              <a:rPr lang="es-ES" sz="3550"/>
              <a:t> in RAG Flow</a:t>
            </a:r>
            <a:endParaRPr lang="es-ES"/>
          </a:p>
        </p:txBody>
      </p:sp>
      <p:sp>
        <p:nvSpPr>
          <p:cNvPr id="9" name="TextBox 4">
            <a:extLst>
              <a:ext uri="{FF2B5EF4-FFF2-40B4-BE49-F238E27FC236}">
                <a16:creationId xmlns:a16="http://schemas.microsoft.com/office/drawing/2014/main" id="{B117DF4E-929A-D1F7-156F-4E35BE134280}"/>
              </a:ext>
            </a:extLst>
          </p:cNvPr>
          <p:cNvSpPr txBox="1"/>
          <p:nvPr/>
        </p:nvSpPr>
        <p:spPr>
          <a:xfrm>
            <a:off x="324493" y="1696818"/>
            <a:ext cx="5973291" cy="1477328"/>
          </a:xfrm>
          <a:prstGeom prst="rect">
            <a:avLst/>
          </a:prstGeom>
          <a:noFill/>
        </p:spPr>
        <p:txBody>
          <a:bodyPr wrap="square" lIns="91440" tIns="45720" rIns="91440" bIns="45720" rtlCol="0" anchor="t">
            <a:spAutoFit/>
          </a:bodyPr>
          <a:lstStyle/>
          <a:p>
            <a:r>
              <a:rPr lang="en-US">
                <a:latin typeface="CiscoSansTT ExtraLight"/>
                <a:ea typeface="ＭＳ Ｐゴシック"/>
                <a:cs typeface="Arial"/>
              </a:rPr>
              <a:t>In the categorize module add 3 sections - One for each option.</a:t>
            </a:r>
          </a:p>
          <a:p>
            <a:r>
              <a:rPr lang="en-US">
                <a:latin typeface="CiscoSansTT ExtraLight"/>
                <a:ea typeface="ＭＳ Ｐゴシック"/>
                <a:cs typeface="Arial"/>
              </a:rPr>
              <a:t>In this way, if the question is related to Human Resources, the LLM will </a:t>
            </a:r>
            <a:r>
              <a:rPr lang="en-US" err="1">
                <a:latin typeface="CiscoSansTT ExtraLight"/>
                <a:ea typeface="ＭＳ Ｐゴシック"/>
                <a:cs typeface="Arial"/>
              </a:rPr>
              <a:t>indentify</a:t>
            </a:r>
            <a:r>
              <a:rPr lang="en-US">
                <a:latin typeface="CiscoSansTT ExtraLight"/>
                <a:ea typeface="ＭＳ Ｐゴシック"/>
                <a:cs typeface="Arial"/>
              </a:rPr>
              <a:t> it and redirect the question to retrieve only the asked information </a:t>
            </a:r>
          </a:p>
        </p:txBody>
      </p:sp>
      <p:pic>
        <p:nvPicPr>
          <p:cNvPr id="4" name="Imagen 3" descr="Captura de pantalla de un celular&#10;&#10;El contenido generado por IA puede ser incorrecto.">
            <a:extLst>
              <a:ext uri="{FF2B5EF4-FFF2-40B4-BE49-F238E27FC236}">
                <a16:creationId xmlns:a16="http://schemas.microsoft.com/office/drawing/2014/main" id="{10B5AC0A-168A-8B66-D51C-A40FC4BE4678}"/>
              </a:ext>
            </a:extLst>
          </p:cNvPr>
          <p:cNvPicPr>
            <a:picLocks noChangeAspect="1"/>
          </p:cNvPicPr>
          <p:nvPr/>
        </p:nvPicPr>
        <p:blipFill>
          <a:blip r:embed="rId2"/>
          <a:stretch>
            <a:fillRect/>
          </a:stretch>
        </p:blipFill>
        <p:spPr>
          <a:xfrm>
            <a:off x="6590533" y="1067941"/>
            <a:ext cx="5305479" cy="5287991"/>
          </a:xfrm>
          <a:prstGeom prst="rect">
            <a:avLst/>
          </a:prstGeom>
        </p:spPr>
      </p:pic>
    </p:spTree>
    <p:extLst>
      <p:ext uri="{BB962C8B-B14F-4D97-AF65-F5344CB8AC3E}">
        <p14:creationId xmlns:p14="http://schemas.microsoft.com/office/powerpoint/2010/main" val="407330662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963B7-AF0E-C8CF-6FDD-B881CAF0743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8D699D0-29C9-A608-7EA6-EEF2014BCD4C}"/>
              </a:ext>
            </a:extLst>
          </p:cNvPr>
          <p:cNvSpPr>
            <a:spLocks noGrp="1"/>
          </p:cNvSpPr>
          <p:nvPr>
            <p:ph type="title"/>
          </p:nvPr>
        </p:nvSpPr>
        <p:spPr>
          <a:xfrm>
            <a:off x="595227" y="139325"/>
            <a:ext cx="10969943" cy="685800"/>
          </a:xfrm>
        </p:spPr>
        <p:txBody>
          <a:bodyPr/>
          <a:lstStyle/>
          <a:p>
            <a:r>
              <a:rPr lang="es-ES" sz="3550" err="1"/>
              <a:t>Metadata</a:t>
            </a:r>
            <a:r>
              <a:rPr lang="es-ES" sz="3550"/>
              <a:t> </a:t>
            </a:r>
            <a:r>
              <a:rPr lang="es-ES" sz="3550" err="1"/>
              <a:t>Filtering</a:t>
            </a:r>
            <a:r>
              <a:rPr lang="es-ES" sz="3550"/>
              <a:t> in RAG Flow</a:t>
            </a:r>
            <a:endParaRPr lang="es-ES"/>
          </a:p>
        </p:txBody>
      </p:sp>
      <p:sp>
        <p:nvSpPr>
          <p:cNvPr id="9" name="TextBox 4">
            <a:extLst>
              <a:ext uri="{FF2B5EF4-FFF2-40B4-BE49-F238E27FC236}">
                <a16:creationId xmlns:a16="http://schemas.microsoft.com/office/drawing/2014/main" id="{A9E44148-23DF-0338-11EF-12E1F5C379C9}"/>
              </a:ext>
            </a:extLst>
          </p:cNvPr>
          <p:cNvSpPr txBox="1"/>
          <p:nvPr/>
        </p:nvSpPr>
        <p:spPr>
          <a:xfrm>
            <a:off x="153942" y="1057090"/>
            <a:ext cx="11435265" cy="660708"/>
          </a:xfrm>
          <a:prstGeom prst="rect">
            <a:avLst/>
          </a:prstGeom>
          <a:noFill/>
        </p:spPr>
        <p:txBody>
          <a:bodyPr wrap="square" lIns="91440" tIns="45720" rIns="91440" bIns="45720" rtlCol="0" anchor="t">
            <a:spAutoFit/>
          </a:bodyPr>
          <a:lstStyle/>
          <a:p>
            <a:r>
              <a:rPr lang="en-US">
                <a:latin typeface="CiscoSansTT ExtraLight"/>
                <a:ea typeface="ＭＳ Ｐゴシック"/>
                <a:cs typeface="CiscoSansTT ExtraLight"/>
              </a:rPr>
              <a:t>Each category must have a description of some examples, in this way, the LLM knows what each category means, and what content the prompt should have in order to enter that category.</a:t>
            </a:r>
            <a:endParaRPr lang="es-ES"/>
          </a:p>
        </p:txBody>
      </p:sp>
      <p:pic>
        <p:nvPicPr>
          <p:cNvPr id="3" name="Imagen 2" descr="Interfaz de usuario gráfica, Texto, Aplicación&#10;&#10;El contenido generado por IA puede ser incorrecto.">
            <a:extLst>
              <a:ext uri="{FF2B5EF4-FFF2-40B4-BE49-F238E27FC236}">
                <a16:creationId xmlns:a16="http://schemas.microsoft.com/office/drawing/2014/main" id="{94BF5B76-615F-30F4-9554-8CBC0E3C452C}"/>
              </a:ext>
            </a:extLst>
          </p:cNvPr>
          <p:cNvPicPr>
            <a:picLocks noChangeAspect="1"/>
          </p:cNvPicPr>
          <p:nvPr/>
        </p:nvPicPr>
        <p:blipFill>
          <a:blip r:embed="rId2"/>
          <a:stretch>
            <a:fillRect/>
          </a:stretch>
        </p:blipFill>
        <p:spPr>
          <a:xfrm>
            <a:off x="630959" y="1938909"/>
            <a:ext cx="5200553" cy="3327819"/>
          </a:xfrm>
          <a:prstGeom prst="rect">
            <a:avLst/>
          </a:prstGeom>
        </p:spPr>
      </p:pic>
      <p:pic>
        <p:nvPicPr>
          <p:cNvPr id="5" name="Imagen 4" descr="Interfaz de usuario gráfica, Texto, Aplicación&#10;&#10;El contenido generado por IA puede ser incorrecto.">
            <a:extLst>
              <a:ext uri="{FF2B5EF4-FFF2-40B4-BE49-F238E27FC236}">
                <a16:creationId xmlns:a16="http://schemas.microsoft.com/office/drawing/2014/main" id="{6AC0BE3C-388E-35A5-51DA-341CCCB0A12E}"/>
              </a:ext>
            </a:extLst>
          </p:cNvPr>
          <p:cNvPicPr>
            <a:picLocks noChangeAspect="1"/>
          </p:cNvPicPr>
          <p:nvPr/>
        </p:nvPicPr>
        <p:blipFill>
          <a:blip r:embed="rId3"/>
          <a:stretch>
            <a:fillRect/>
          </a:stretch>
        </p:blipFill>
        <p:spPr>
          <a:xfrm>
            <a:off x="3506641" y="2323102"/>
            <a:ext cx="5464129" cy="3328717"/>
          </a:xfrm>
          <a:prstGeom prst="rect">
            <a:avLst/>
          </a:prstGeom>
        </p:spPr>
      </p:pic>
      <p:pic>
        <p:nvPicPr>
          <p:cNvPr id="6" name="Imagen 5" descr="Interfaz de usuario gráfica, Texto, Aplicación&#10;&#10;El contenido generado por IA puede ser incorrecto.">
            <a:extLst>
              <a:ext uri="{FF2B5EF4-FFF2-40B4-BE49-F238E27FC236}">
                <a16:creationId xmlns:a16="http://schemas.microsoft.com/office/drawing/2014/main" id="{B304A3ED-5704-622D-46A8-376483BAB4A9}"/>
              </a:ext>
            </a:extLst>
          </p:cNvPr>
          <p:cNvPicPr>
            <a:picLocks noChangeAspect="1"/>
          </p:cNvPicPr>
          <p:nvPr/>
        </p:nvPicPr>
        <p:blipFill>
          <a:blip r:embed="rId4"/>
          <a:stretch>
            <a:fillRect/>
          </a:stretch>
        </p:blipFill>
        <p:spPr>
          <a:xfrm>
            <a:off x="6216532" y="2668054"/>
            <a:ext cx="4970755" cy="3331054"/>
          </a:xfrm>
          <a:prstGeom prst="rect">
            <a:avLst/>
          </a:prstGeom>
        </p:spPr>
      </p:pic>
    </p:spTree>
    <p:extLst>
      <p:ext uri="{BB962C8B-B14F-4D97-AF65-F5344CB8AC3E}">
        <p14:creationId xmlns:p14="http://schemas.microsoft.com/office/powerpoint/2010/main" val="413817023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3F085-3E6B-0931-F9AC-EE4DB796BEE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CB1300F-4DF8-56EC-61E5-F1F22F62367A}"/>
              </a:ext>
            </a:extLst>
          </p:cNvPr>
          <p:cNvSpPr>
            <a:spLocks noGrp="1"/>
          </p:cNvSpPr>
          <p:nvPr>
            <p:ph type="title"/>
          </p:nvPr>
        </p:nvSpPr>
        <p:spPr>
          <a:xfrm>
            <a:off x="595227" y="139325"/>
            <a:ext cx="10969943" cy="685800"/>
          </a:xfrm>
        </p:spPr>
        <p:txBody>
          <a:bodyPr/>
          <a:lstStyle/>
          <a:p>
            <a:r>
              <a:rPr lang="es-ES" sz="3550" err="1"/>
              <a:t>Metadata</a:t>
            </a:r>
            <a:r>
              <a:rPr lang="es-ES" sz="3550"/>
              <a:t> </a:t>
            </a:r>
            <a:r>
              <a:rPr lang="es-ES" sz="3550" err="1"/>
              <a:t>Filtering</a:t>
            </a:r>
            <a:r>
              <a:rPr lang="es-ES" sz="3550"/>
              <a:t> in RAG Flow</a:t>
            </a:r>
            <a:endParaRPr lang="es-ES"/>
          </a:p>
        </p:txBody>
      </p:sp>
      <p:sp>
        <p:nvSpPr>
          <p:cNvPr id="9" name="TextBox 4">
            <a:extLst>
              <a:ext uri="{FF2B5EF4-FFF2-40B4-BE49-F238E27FC236}">
                <a16:creationId xmlns:a16="http://schemas.microsoft.com/office/drawing/2014/main" id="{FD79BAA0-02C3-35AE-4DF6-EFC37B8B1316}"/>
              </a:ext>
            </a:extLst>
          </p:cNvPr>
          <p:cNvSpPr txBox="1"/>
          <p:nvPr/>
        </p:nvSpPr>
        <p:spPr>
          <a:xfrm>
            <a:off x="730497" y="1057090"/>
            <a:ext cx="10716585" cy="660708"/>
          </a:xfrm>
          <a:prstGeom prst="rect">
            <a:avLst/>
          </a:prstGeom>
          <a:noFill/>
        </p:spPr>
        <p:txBody>
          <a:bodyPr wrap="square" lIns="91440" tIns="45720" rIns="91440" bIns="45720" rtlCol="0" anchor="t">
            <a:spAutoFit/>
          </a:bodyPr>
          <a:lstStyle/>
          <a:p>
            <a:r>
              <a:rPr lang="en-US">
                <a:latin typeface="CiscoSansTT ExtraLight"/>
                <a:ea typeface="ＭＳ Ｐゴシック"/>
                <a:cs typeface="CiscoSansTT ExtraLight"/>
              </a:rPr>
              <a:t>Add a new "Switch" module, this would be a tool for redirect the flow in the right way according to the answer that the LLM gave us. </a:t>
            </a:r>
            <a:endParaRPr lang="en-US">
              <a:latin typeface="CiscoSansTT ExtraLight"/>
              <a:cs typeface="CiscoSansTT ExtraLight"/>
            </a:endParaRPr>
          </a:p>
        </p:txBody>
      </p:sp>
      <p:pic>
        <p:nvPicPr>
          <p:cNvPr id="4" name="Imagen 3">
            <a:extLst>
              <a:ext uri="{FF2B5EF4-FFF2-40B4-BE49-F238E27FC236}">
                <a16:creationId xmlns:a16="http://schemas.microsoft.com/office/drawing/2014/main" id="{D06EF802-5F06-FC7B-AC95-F8BE44B2EBDD}"/>
              </a:ext>
            </a:extLst>
          </p:cNvPr>
          <p:cNvPicPr>
            <a:picLocks noChangeAspect="1"/>
          </p:cNvPicPr>
          <p:nvPr/>
        </p:nvPicPr>
        <p:blipFill>
          <a:blip r:embed="rId2"/>
          <a:srcRect l="4409" b="-571"/>
          <a:stretch>
            <a:fillRect/>
          </a:stretch>
        </p:blipFill>
        <p:spPr>
          <a:xfrm>
            <a:off x="1225638" y="1996344"/>
            <a:ext cx="9721205" cy="2840473"/>
          </a:xfrm>
          <a:prstGeom prst="rect">
            <a:avLst/>
          </a:prstGeom>
        </p:spPr>
      </p:pic>
    </p:spTree>
    <p:extLst>
      <p:ext uri="{BB962C8B-B14F-4D97-AF65-F5344CB8AC3E}">
        <p14:creationId xmlns:p14="http://schemas.microsoft.com/office/powerpoint/2010/main" val="296407924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07011-6894-38FB-03A2-B66DF959B91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9129D76-3E9F-57A8-9BEB-AC0FA17B9281}"/>
              </a:ext>
            </a:extLst>
          </p:cNvPr>
          <p:cNvSpPr>
            <a:spLocks noGrp="1"/>
          </p:cNvSpPr>
          <p:nvPr>
            <p:ph type="title"/>
          </p:nvPr>
        </p:nvSpPr>
        <p:spPr>
          <a:xfrm>
            <a:off x="595227" y="139325"/>
            <a:ext cx="10969943" cy="685800"/>
          </a:xfrm>
        </p:spPr>
        <p:txBody>
          <a:bodyPr/>
          <a:lstStyle/>
          <a:p>
            <a:r>
              <a:rPr lang="es-ES" sz="3550" err="1"/>
              <a:t>Metadata</a:t>
            </a:r>
            <a:r>
              <a:rPr lang="es-ES" sz="3550"/>
              <a:t> </a:t>
            </a:r>
            <a:r>
              <a:rPr lang="es-ES" sz="3550" err="1"/>
              <a:t>Filtering</a:t>
            </a:r>
            <a:r>
              <a:rPr lang="es-ES" sz="3550"/>
              <a:t> in RAG Flow</a:t>
            </a:r>
            <a:endParaRPr lang="es-ES"/>
          </a:p>
        </p:txBody>
      </p:sp>
      <p:sp>
        <p:nvSpPr>
          <p:cNvPr id="9" name="TextBox 4">
            <a:extLst>
              <a:ext uri="{FF2B5EF4-FFF2-40B4-BE49-F238E27FC236}">
                <a16:creationId xmlns:a16="http://schemas.microsoft.com/office/drawing/2014/main" id="{AA973FEB-97DC-105C-CDE7-1862A22DC2DD}"/>
              </a:ext>
            </a:extLst>
          </p:cNvPr>
          <p:cNvSpPr txBox="1"/>
          <p:nvPr/>
        </p:nvSpPr>
        <p:spPr>
          <a:xfrm>
            <a:off x="588372" y="1000225"/>
            <a:ext cx="10975310" cy="369332"/>
          </a:xfrm>
          <a:prstGeom prst="rect">
            <a:avLst/>
          </a:prstGeom>
          <a:noFill/>
        </p:spPr>
        <p:txBody>
          <a:bodyPr wrap="square" lIns="91440" tIns="45720" rIns="91440" bIns="45720" rtlCol="0" anchor="t">
            <a:spAutoFit/>
          </a:bodyPr>
          <a:lstStyle/>
          <a:p>
            <a:r>
              <a:rPr lang="en-US">
                <a:latin typeface="CiscoSansTT ExtraLight"/>
                <a:ea typeface="ＭＳ Ｐゴシック"/>
                <a:cs typeface="CiscoSansTT ExtraLight"/>
              </a:rPr>
              <a:t>In the switch configuration be sure about adding the right category name for each of the switch cases. </a:t>
            </a:r>
            <a:endParaRPr lang="en-US">
              <a:latin typeface="CiscoSansTT ExtraLight"/>
              <a:cs typeface="CiscoSansTT ExtraLight"/>
            </a:endParaRPr>
          </a:p>
        </p:txBody>
      </p:sp>
      <p:pic>
        <p:nvPicPr>
          <p:cNvPr id="5" name="Imagen 4">
            <a:extLst>
              <a:ext uri="{FF2B5EF4-FFF2-40B4-BE49-F238E27FC236}">
                <a16:creationId xmlns:a16="http://schemas.microsoft.com/office/drawing/2014/main" id="{75287EAB-0DEB-204C-777B-E1795D6AE5D6}"/>
              </a:ext>
            </a:extLst>
          </p:cNvPr>
          <p:cNvPicPr>
            <a:picLocks noChangeAspect="1"/>
          </p:cNvPicPr>
          <p:nvPr/>
        </p:nvPicPr>
        <p:blipFill>
          <a:blip r:embed="rId2"/>
          <a:stretch>
            <a:fillRect/>
          </a:stretch>
        </p:blipFill>
        <p:spPr>
          <a:xfrm>
            <a:off x="6145970" y="1754309"/>
            <a:ext cx="5503837" cy="3301221"/>
          </a:xfrm>
          <a:prstGeom prst="rect">
            <a:avLst/>
          </a:prstGeom>
        </p:spPr>
      </p:pic>
      <p:pic>
        <p:nvPicPr>
          <p:cNvPr id="6" name="Imagen 5" descr="Una captura de pantalla de un celular&#10;&#10;El contenido generado por IA puede ser incorrecto.">
            <a:extLst>
              <a:ext uri="{FF2B5EF4-FFF2-40B4-BE49-F238E27FC236}">
                <a16:creationId xmlns:a16="http://schemas.microsoft.com/office/drawing/2014/main" id="{D4F40FD1-37F0-A9C7-26DA-32798A00EB96}"/>
              </a:ext>
            </a:extLst>
          </p:cNvPr>
          <p:cNvPicPr>
            <a:picLocks noChangeAspect="1"/>
          </p:cNvPicPr>
          <p:nvPr/>
        </p:nvPicPr>
        <p:blipFill>
          <a:blip r:embed="rId3"/>
          <a:stretch>
            <a:fillRect/>
          </a:stretch>
        </p:blipFill>
        <p:spPr>
          <a:xfrm>
            <a:off x="361849" y="1754453"/>
            <a:ext cx="5375372" cy="3301580"/>
          </a:xfrm>
          <a:prstGeom prst="rect">
            <a:avLst/>
          </a:prstGeom>
        </p:spPr>
      </p:pic>
    </p:spTree>
    <p:extLst>
      <p:ext uri="{BB962C8B-B14F-4D97-AF65-F5344CB8AC3E}">
        <p14:creationId xmlns:p14="http://schemas.microsoft.com/office/powerpoint/2010/main" val="136326826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1AC42-01DC-7B22-E5D9-85FE704C9F5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26F672C-65F9-FFEC-3CAF-873E6D1180D7}"/>
              </a:ext>
            </a:extLst>
          </p:cNvPr>
          <p:cNvSpPr>
            <a:spLocks noGrp="1"/>
          </p:cNvSpPr>
          <p:nvPr>
            <p:ph type="title"/>
          </p:nvPr>
        </p:nvSpPr>
        <p:spPr>
          <a:xfrm>
            <a:off x="595227" y="139325"/>
            <a:ext cx="10969943" cy="685800"/>
          </a:xfrm>
        </p:spPr>
        <p:txBody>
          <a:bodyPr/>
          <a:lstStyle/>
          <a:p>
            <a:r>
              <a:rPr lang="es-ES" sz="3550" err="1"/>
              <a:t>Metadata</a:t>
            </a:r>
            <a:r>
              <a:rPr lang="es-ES" sz="3550"/>
              <a:t> </a:t>
            </a:r>
            <a:r>
              <a:rPr lang="es-ES" sz="3550" err="1"/>
              <a:t>Retrieve</a:t>
            </a:r>
            <a:r>
              <a:rPr lang="es-ES" sz="3550"/>
              <a:t> </a:t>
            </a:r>
            <a:endParaRPr lang="es-ES"/>
          </a:p>
        </p:txBody>
      </p:sp>
      <p:sp>
        <p:nvSpPr>
          <p:cNvPr id="9" name="TextBox 4">
            <a:extLst>
              <a:ext uri="{FF2B5EF4-FFF2-40B4-BE49-F238E27FC236}">
                <a16:creationId xmlns:a16="http://schemas.microsoft.com/office/drawing/2014/main" id="{79FDF7BE-C827-A6F5-B676-D0534830DD8B}"/>
              </a:ext>
            </a:extLst>
          </p:cNvPr>
          <p:cNvSpPr txBox="1"/>
          <p:nvPr/>
        </p:nvSpPr>
        <p:spPr>
          <a:xfrm>
            <a:off x="588372" y="801199"/>
            <a:ext cx="10975310" cy="646331"/>
          </a:xfrm>
          <a:prstGeom prst="rect">
            <a:avLst/>
          </a:prstGeom>
          <a:noFill/>
        </p:spPr>
        <p:txBody>
          <a:bodyPr wrap="square" lIns="91440" tIns="45720" rIns="91440" bIns="45720" rtlCol="0" anchor="t">
            <a:spAutoFit/>
          </a:bodyPr>
          <a:lstStyle/>
          <a:p>
            <a:r>
              <a:rPr lang="en-US">
                <a:latin typeface="CiscoSansTT ExtraLight"/>
                <a:ea typeface="ＭＳ Ｐゴシック"/>
                <a:cs typeface="CiscoSansTT ExtraLight"/>
              </a:rPr>
              <a:t>Add 2 new retrieve modules, in one select the Human Resources dataset, and in the other one the Data Privacy dataset</a:t>
            </a:r>
            <a:endParaRPr lang="es-ES"/>
          </a:p>
        </p:txBody>
      </p:sp>
      <p:pic>
        <p:nvPicPr>
          <p:cNvPr id="3" name="Imagen 2" descr="Interfaz de usuario gráfica, Aplicación&#10;&#10;El contenido generado por IA puede ser incorrecto.">
            <a:extLst>
              <a:ext uri="{FF2B5EF4-FFF2-40B4-BE49-F238E27FC236}">
                <a16:creationId xmlns:a16="http://schemas.microsoft.com/office/drawing/2014/main" id="{B6456BD1-AA4B-7BFC-8E0A-0A23607DB9D7}"/>
              </a:ext>
            </a:extLst>
          </p:cNvPr>
          <p:cNvPicPr>
            <a:picLocks noChangeAspect="1"/>
          </p:cNvPicPr>
          <p:nvPr/>
        </p:nvPicPr>
        <p:blipFill>
          <a:blip r:embed="rId2"/>
          <a:stretch>
            <a:fillRect/>
          </a:stretch>
        </p:blipFill>
        <p:spPr>
          <a:xfrm>
            <a:off x="1118178" y="1562047"/>
            <a:ext cx="9934503" cy="4496159"/>
          </a:xfrm>
          <a:prstGeom prst="rect">
            <a:avLst/>
          </a:prstGeom>
        </p:spPr>
      </p:pic>
    </p:spTree>
    <p:extLst>
      <p:ext uri="{BB962C8B-B14F-4D97-AF65-F5344CB8AC3E}">
        <p14:creationId xmlns:p14="http://schemas.microsoft.com/office/powerpoint/2010/main" val="22749617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39C89-6E88-D923-1091-95CFF959674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130FC5E-2783-B78F-FA9E-42478F9AE9CF}"/>
              </a:ext>
            </a:extLst>
          </p:cNvPr>
          <p:cNvSpPr>
            <a:spLocks noGrp="1"/>
          </p:cNvSpPr>
          <p:nvPr>
            <p:ph type="title"/>
          </p:nvPr>
        </p:nvSpPr>
        <p:spPr>
          <a:xfrm>
            <a:off x="595227" y="139325"/>
            <a:ext cx="10969943" cy="685800"/>
          </a:xfrm>
        </p:spPr>
        <p:txBody>
          <a:bodyPr/>
          <a:lstStyle/>
          <a:p>
            <a:r>
              <a:rPr lang="es-ES" sz="3550" err="1"/>
              <a:t>Metadata</a:t>
            </a:r>
            <a:r>
              <a:rPr lang="es-ES" sz="3550"/>
              <a:t> </a:t>
            </a:r>
            <a:r>
              <a:rPr lang="es-ES" sz="3550" err="1"/>
              <a:t>Retrieve</a:t>
            </a:r>
            <a:r>
              <a:rPr lang="es-ES" sz="3550"/>
              <a:t> </a:t>
            </a:r>
            <a:endParaRPr lang="es-ES"/>
          </a:p>
        </p:txBody>
      </p:sp>
      <p:sp>
        <p:nvSpPr>
          <p:cNvPr id="9" name="TextBox 4">
            <a:extLst>
              <a:ext uri="{FF2B5EF4-FFF2-40B4-BE49-F238E27FC236}">
                <a16:creationId xmlns:a16="http://schemas.microsoft.com/office/drawing/2014/main" id="{35E3DFE2-3934-4709-3890-35E17542DB31}"/>
              </a:ext>
            </a:extLst>
          </p:cNvPr>
          <p:cNvSpPr txBox="1"/>
          <p:nvPr/>
        </p:nvSpPr>
        <p:spPr>
          <a:xfrm>
            <a:off x="357943" y="1057090"/>
            <a:ext cx="6174523" cy="2031325"/>
          </a:xfrm>
          <a:prstGeom prst="rect">
            <a:avLst/>
          </a:prstGeom>
          <a:noFill/>
        </p:spPr>
        <p:txBody>
          <a:bodyPr wrap="square" lIns="91440" tIns="45720" rIns="91440" bIns="45720" rtlCol="0" anchor="t">
            <a:spAutoFit/>
          </a:bodyPr>
          <a:lstStyle/>
          <a:p>
            <a:r>
              <a:rPr lang="en-US">
                <a:latin typeface="CiscoSansTT ExtraLight"/>
                <a:ea typeface="ＭＳ Ｐゴシック"/>
                <a:cs typeface="CiscoSansTT ExtraLight"/>
              </a:rPr>
              <a:t>Don't forget to activate the automatic metadata for each retrieve module! </a:t>
            </a:r>
          </a:p>
          <a:p>
            <a:endParaRPr lang="en-US">
              <a:latin typeface="CiscoSansTT ExtraLight"/>
              <a:ea typeface="ＭＳ Ｐゴシック"/>
              <a:cs typeface="CiscoSansTT ExtraLight"/>
            </a:endParaRPr>
          </a:p>
          <a:p>
            <a:r>
              <a:rPr lang="en-US">
                <a:latin typeface="CiscoSansTT ExtraLight"/>
                <a:ea typeface="ＭＳ Ｐゴシック"/>
                <a:cs typeface="CiscoSansTT ExtraLight"/>
              </a:rPr>
              <a:t>In this way when user asks about vacation days, metadata helps </a:t>
            </a:r>
            <a:r>
              <a:rPr lang="en-US" err="1">
                <a:latin typeface="CiscoSansTT ExtraLight"/>
                <a:ea typeface="ＭＳ Ｐゴシック"/>
                <a:cs typeface="CiscoSansTT ExtraLight"/>
              </a:rPr>
              <a:t>RAGFlow</a:t>
            </a:r>
            <a:r>
              <a:rPr lang="en-US">
                <a:latin typeface="CiscoSansTT ExtraLight"/>
                <a:ea typeface="ＭＳ Ｐゴシック"/>
                <a:cs typeface="CiscoSansTT ExtraLight"/>
              </a:rPr>
              <a:t> find THIS chunk, not a security policy.</a:t>
            </a:r>
          </a:p>
          <a:p>
            <a:endParaRPr lang="en-US">
              <a:latin typeface="CiscoSansTT ExtraLight"/>
              <a:ea typeface="ＭＳ Ｐゴシック"/>
              <a:cs typeface="CiscoSansTT ExtraLight"/>
            </a:endParaRPr>
          </a:p>
          <a:p>
            <a:r>
              <a:rPr lang="en-US">
                <a:latin typeface="CiscoSansTT ExtraLight"/>
                <a:ea typeface="ＭＳ Ｐゴシック"/>
                <a:cs typeface="CiscoSansTT ExtraLight"/>
              </a:rPr>
              <a:t>The metadata will tag chunks for filtering</a:t>
            </a:r>
          </a:p>
        </p:txBody>
      </p:sp>
      <p:pic>
        <p:nvPicPr>
          <p:cNvPr id="4" name="Imagen 3" descr="Interfaz de usuario gráfica, Aplicación&#10;&#10;El contenido generado por IA puede ser incorrecto.">
            <a:extLst>
              <a:ext uri="{FF2B5EF4-FFF2-40B4-BE49-F238E27FC236}">
                <a16:creationId xmlns:a16="http://schemas.microsoft.com/office/drawing/2014/main" id="{52417983-1BC5-3DE4-E4D4-72B7030D17ED}"/>
              </a:ext>
            </a:extLst>
          </p:cNvPr>
          <p:cNvPicPr>
            <a:picLocks noChangeAspect="1"/>
          </p:cNvPicPr>
          <p:nvPr/>
        </p:nvPicPr>
        <p:blipFill>
          <a:blip r:embed="rId2"/>
          <a:stretch>
            <a:fillRect/>
          </a:stretch>
        </p:blipFill>
        <p:spPr>
          <a:xfrm>
            <a:off x="6909185" y="283877"/>
            <a:ext cx="5003993" cy="6425960"/>
          </a:xfrm>
          <a:prstGeom prst="rect">
            <a:avLst/>
          </a:prstGeom>
        </p:spPr>
      </p:pic>
      <p:sp>
        <p:nvSpPr>
          <p:cNvPr id="6" name="Rectángulo 5">
            <a:extLst>
              <a:ext uri="{FF2B5EF4-FFF2-40B4-BE49-F238E27FC236}">
                <a16:creationId xmlns:a16="http://schemas.microsoft.com/office/drawing/2014/main" id="{E41A461D-7978-BD2B-7107-66C8610F60F6}"/>
              </a:ext>
            </a:extLst>
          </p:cNvPr>
          <p:cNvSpPr/>
          <p:nvPr/>
        </p:nvSpPr>
        <p:spPr>
          <a:xfrm>
            <a:off x="6913045" y="3917635"/>
            <a:ext cx="5007963" cy="596504"/>
          </a:xfrm>
          <a:prstGeom prst="rect">
            <a:avLst/>
          </a:prstGeom>
          <a:no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s-ES"/>
          </a:p>
        </p:txBody>
      </p:sp>
    </p:spTree>
    <p:extLst>
      <p:ext uri="{BB962C8B-B14F-4D97-AF65-F5344CB8AC3E}">
        <p14:creationId xmlns:p14="http://schemas.microsoft.com/office/powerpoint/2010/main" val="294243643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2C400-D2FE-0258-252F-57A9DA0E0A0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48E0618-4E84-BD20-EBE8-DB83B36BC712}"/>
              </a:ext>
            </a:extLst>
          </p:cNvPr>
          <p:cNvSpPr>
            <a:spLocks noGrp="1"/>
          </p:cNvSpPr>
          <p:nvPr>
            <p:ph type="title"/>
          </p:nvPr>
        </p:nvSpPr>
        <p:spPr>
          <a:xfrm>
            <a:off x="325190" y="224622"/>
            <a:ext cx="10969943" cy="685800"/>
          </a:xfrm>
        </p:spPr>
        <p:txBody>
          <a:bodyPr/>
          <a:lstStyle/>
          <a:p>
            <a:r>
              <a:rPr lang="es-ES" sz="3550" err="1"/>
              <a:t>Prompting</a:t>
            </a:r>
            <a:r>
              <a:rPr lang="es-ES" sz="3550"/>
              <a:t> </a:t>
            </a:r>
            <a:r>
              <a:rPr lang="es-ES" sz="3550" err="1"/>
              <a:t>your</a:t>
            </a:r>
            <a:r>
              <a:rPr lang="es-ES" sz="3550"/>
              <a:t> </a:t>
            </a:r>
            <a:r>
              <a:rPr lang="es-ES" sz="3550" err="1"/>
              <a:t>agent</a:t>
            </a:r>
            <a:r>
              <a:rPr lang="es-ES" sz="3550"/>
              <a:t> </a:t>
            </a:r>
            <a:endParaRPr lang="es-ES" err="1"/>
          </a:p>
        </p:txBody>
      </p:sp>
      <p:sp>
        <p:nvSpPr>
          <p:cNvPr id="9" name="TextBox 4">
            <a:extLst>
              <a:ext uri="{FF2B5EF4-FFF2-40B4-BE49-F238E27FC236}">
                <a16:creationId xmlns:a16="http://schemas.microsoft.com/office/drawing/2014/main" id="{10C7AFA6-B81E-A2D3-CE4A-65C119487E6A}"/>
              </a:ext>
            </a:extLst>
          </p:cNvPr>
          <p:cNvSpPr txBox="1"/>
          <p:nvPr/>
        </p:nvSpPr>
        <p:spPr>
          <a:xfrm>
            <a:off x="329518" y="1199252"/>
            <a:ext cx="6174523" cy="646331"/>
          </a:xfrm>
          <a:prstGeom prst="rect">
            <a:avLst/>
          </a:prstGeom>
          <a:noFill/>
        </p:spPr>
        <p:txBody>
          <a:bodyPr wrap="square" lIns="91440" tIns="45720" rIns="91440" bIns="45720" rtlCol="0" anchor="t">
            <a:spAutoFit/>
          </a:bodyPr>
          <a:lstStyle/>
          <a:p>
            <a:r>
              <a:rPr lang="en-US">
                <a:solidFill>
                  <a:srgbClr val="475569"/>
                </a:solidFill>
                <a:latin typeface="CiscoSansTT ExtraLight"/>
                <a:ea typeface="ＭＳ Ｐゴシック"/>
                <a:cs typeface="Segoe UI"/>
              </a:rPr>
              <a:t>Connect each switch node with one agent option</a:t>
            </a:r>
            <a:endParaRPr lang="es-ES"/>
          </a:p>
          <a:p>
            <a:endParaRPr lang="en-US">
              <a:latin typeface="CiscoSansTT ExtraLight"/>
              <a:cs typeface="CiscoSansTT ExtraLight"/>
            </a:endParaRPr>
          </a:p>
        </p:txBody>
      </p:sp>
      <p:pic>
        <p:nvPicPr>
          <p:cNvPr id="3" name="Imagen 2" descr="Interfaz de usuario gráfica, Aplicación, Teams&#10;&#10;El contenido generado por IA puede ser incorrecto.">
            <a:extLst>
              <a:ext uri="{FF2B5EF4-FFF2-40B4-BE49-F238E27FC236}">
                <a16:creationId xmlns:a16="http://schemas.microsoft.com/office/drawing/2014/main" id="{F27D370C-AEE6-C972-B8EA-1768F9BA5BC0}"/>
              </a:ext>
            </a:extLst>
          </p:cNvPr>
          <p:cNvPicPr>
            <a:picLocks noChangeAspect="1"/>
          </p:cNvPicPr>
          <p:nvPr/>
        </p:nvPicPr>
        <p:blipFill>
          <a:blip r:embed="rId2"/>
          <a:stretch>
            <a:fillRect/>
          </a:stretch>
        </p:blipFill>
        <p:spPr>
          <a:xfrm>
            <a:off x="3902599" y="1848583"/>
            <a:ext cx="4383872" cy="3981450"/>
          </a:xfrm>
          <a:prstGeom prst="rect">
            <a:avLst/>
          </a:prstGeom>
        </p:spPr>
      </p:pic>
    </p:spTree>
    <p:extLst>
      <p:ext uri="{BB962C8B-B14F-4D97-AF65-F5344CB8AC3E}">
        <p14:creationId xmlns:p14="http://schemas.microsoft.com/office/powerpoint/2010/main" val="260359199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187F2-A48C-EA00-76A1-F7152620640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CCBE836-B716-362E-6AED-6A2D80405FCF}"/>
              </a:ext>
            </a:extLst>
          </p:cNvPr>
          <p:cNvSpPr>
            <a:spLocks noGrp="1"/>
          </p:cNvSpPr>
          <p:nvPr>
            <p:ph type="title"/>
          </p:nvPr>
        </p:nvSpPr>
        <p:spPr>
          <a:xfrm>
            <a:off x="325190" y="224622"/>
            <a:ext cx="10969943" cy="685800"/>
          </a:xfrm>
        </p:spPr>
        <p:txBody>
          <a:bodyPr/>
          <a:lstStyle/>
          <a:p>
            <a:r>
              <a:rPr lang="es-ES" sz="3550" err="1"/>
              <a:t>Prompting</a:t>
            </a:r>
            <a:r>
              <a:rPr lang="es-ES" sz="3550"/>
              <a:t> </a:t>
            </a:r>
            <a:r>
              <a:rPr lang="es-ES" sz="3550" err="1"/>
              <a:t>your</a:t>
            </a:r>
            <a:r>
              <a:rPr lang="es-ES" sz="3550"/>
              <a:t> </a:t>
            </a:r>
            <a:r>
              <a:rPr lang="es-ES" sz="3550" err="1"/>
              <a:t>agent</a:t>
            </a:r>
            <a:r>
              <a:rPr lang="es-ES" sz="3550"/>
              <a:t> </a:t>
            </a:r>
            <a:endParaRPr lang="es-ES" err="1"/>
          </a:p>
        </p:txBody>
      </p:sp>
      <p:sp>
        <p:nvSpPr>
          <p:cNvPr id="9" name="TextBox 4">
            <a:extLst>
              <a:ext uri="{FF2B5EF4-FFF2-40B4-BE49-F238E27FC236}">
                <a16:creationId xmlns:a16="http://schemas.microsoft.com/office/drawing/2014/main" id="{68CE21B3-ED77-633C-95C7-CF3526078278}"/>
              </a:ext>
            </a:extLst>
          </p:cNvPr>
          <p:cNvSpPr txBox="1"/>
          <p:nvPr/>
        </p:nvSpPr>
        <p:spPr>
          <a:xfrm>
            <a:off x="329518" y="1199252"/>
            <a:ext cx="5484590" cy="1200329"/>
          </a:xfrm>
          <a:prstGeom prst="rect">
            <a:avLst/>
          </a:prstGeom>
          <a:noFill/>
        </p:spPr>
        <p:txBody>
          <a:bodyPr wrap="square" lIns="91440" tIns="45720" rIns="91440" bIns="45720" rtlCol="0" anchor="t">
            <a:spAutoFit/>
          </a:bodyPr>
          <a:lstStyle/>
          <a:p>
            <a:r>
              <a:rPr lang="en-US">
                <a:solidFill>
                  <a:srgbClr val="475569"/>
                </a:solidFill>
                <a:latin typeface="CiscoSansTT ExtraLight"/>
                <a:ea typeface="ＭＳ Ｐゴシック"/>
                <a:cs typeface="Segoe UI"/>
              </a:rPr>
              <a:t>Configure your agent for it to be precise and reduce the </a:t>
            </a:r>
            <a:r>
              <a:rPr lang="en-US" err="1">
                <a:solidFill>
                  <a:srgbClr val="475569"/>
                </a:solidFill>
                <a:latin typeface="CiscoSansTT ExtraLight"/>
                <a:ea typeface="ＭＳ Ｐゴシック"/>
                <a:cs typeface="Segoe UI"/>
              </a:rPr>
              <a:t>posibility</a:t>
            </a:r>
            <a:r>
              <a:rPr lang="en-US">
                <a:solidFill>
                  <a:srgbClr val="475569"/>
                </a:solidFill>
                <a:latin typeface="CiscoSansTT ExtraLight"/>
                <a:ea typeface="ＭＳ Ｐゴシック"/>
                <a:cs typeface="Segoe UI"/>
              </a:rPr>
              <a:t> of hallucinate to the minimum</a:t>
            </a:r>
            <a:endParaRPr lang="es-ES"/>
          </a:p>
          <a:p>
            <a:r>
              <a:rPr lang="en-US">
                <a:solidFill>
                  <a:srgbClr val="475569"/>
                </a:solidFill>
                <a:latin typeface="CiscoSansTT ExtraLight"/>
                <a:ea typeface="ＭＳ Ｐゴシック"/>
                <a:cs typeface="Segoe UI"/>
              </a:rPr>
              <a:t>(You can experiment with this variables later) </a:t>
            </a:r>
          </a:p>
          <a:p>
            <a:endParaRPr lang="en-US">
              <a:solidFill>
                <a:srgbClr val="414244"/>
              </a:solidFill>
              <a:latin typeface="CiscoSansTT ExtraLight"/>
              <a:cs typeface="CiscoSansTT ExtraLight"/>
            </a:endParaRPr>
          </a:p>
        </p:txBody>
      </p:sp>
      <p:pic>
        <p:nvPicPr>
          <p:cNvPr id="3" name="Imagen 2" descr="Interfaz de usuario gráfica, Texto&#10;&#10;El contenido generado por IA puede ser incorrecto.">
            <a:extLst>
              <a:ext uri="{FF2B5EF4-FFF2-40B4-BE49-F238E27FC236}">
                <a16:creationId xmlns:a16="http://schemas.microsoft.com/office/drawing/2014/main" id="{984CCBD9-D69D-E7F6-81C2-5BC3A1BA9DDC}"/>
              </a:ext>
            </a:extLst>
          </p:cNvPr>
          <p:cNvPicPr>
            <a:picLocks noChangeAspect="1"/>
          </p:cNvPicPr>
          <p:nvPr/>
        </p:nvPicPr>
        <p:blipFill>
          <a:blip r:embed="rId2"/>
          <a:stretch>
            <a:fillRect/>
          </a:stretch>
        </p:blipFill>
        <p:spPr>
          <a:xfrm>
            <a:off x="6017756" y="495514"/>
            <a:ext cx="6027755" cy="5781675"/>
          </a:xfrm>
          <a:prstGeom prst="rect">
            <a:avLst/>
          </a:prstGeom>
        </p:spPr>
      </p:pic>
    </p:spTree>
    <p:extLst>
      <p:ext uri="{BB962C8B-B14F-4D97-AF65-F5344CB8AC3E}">
        <p14:creationId xmlns:p14="http://schemas.microsoft.com/office/powerpoint/2010/main" val="150355679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BBB2D-CBCF-05A0-F095-BF4D7B891F9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2A1E445-AB65-8726-A6BF-549F7E304D76}"/>
              </a:ext>
            </a:extLst>
          </p:cNvPr>
          <p:cNvSpPr>
            <a:spLocks noGrp="1"/>
          </p:cNvSpPr>
          <p:nvPr>
            <p:ph type="title"/>
          </p:nvPr>
        </p:nvSpPr>
        <p:spPr>
          <a:xfrm>
            <a:off x="325190" y="224622"/>
            <a:ext cx="10969943" cy="685800"/>
          </a:xfrm>
        </p:spPr>
        <p:txBody>
          <a:bodyPr/>
          <a:lstStyle/>
          <a:p>
            <a:r>
              <a:rPr lang="es-ES" sz="3550" err="1"/>
              <a:t>System</a:t>
            </a:r>
            <a:r>
              <a:rPr lang="es-ES" sz="3550"/>
              <a:t> </a:t>
            </a:r>
            <a:r>
              <a:rPr lang="es-ES" sz="3550" err="1"/>
              <a:t>Prompt</a:t>
            </a:r>
            <a:r>
              <a:rPr lang="es-ES" sz="3550"/>
              <a:t> Used</a:t>
            </a:r>
            <a:endParaRPr lang="es-ES" err="1"/>
          </a:p>
        </p:txBody>
      </p:sp>
      <p:sp>
        <p:nvSpPr>
          <p:cNvPr id="9" name="TextBox 4">
            <a:extLst>
              <a:ext uri="{FF2B5EF4-FFF2-40B4-BE49-F238E27FC236}">
                <a16:creationId xmlns:a16="http://schemas.microsoft.com/office/drawing/2014/main" id="{FFE2DA69-D9D0-888F-9D3B-597DD63858B8}"/>
              </a:ext>
            </a:extLst>
          </p:cNvPr>
          <p:cNvSpPr txBox="1"/>
          <p:nvPr/>
        </p:nvSpPr>
        <p:spPr>
          <a:xfrm>
            <a:off x="59481" y="1028658"/>
            <a:ext cx="12139574" cy="5601533"/>
          </a:xfrm>
          <a:prstGeom prst="rect">
            <a:avLst/>
          </a:prstGeom>
          <a:noFill/>
        </p:spPr>
        <p:txBody>
          <a:bodyPr wrap="square" lIns="91440" tIns="45720" rIns="91440" bIns="45720" rtlCol="0" anchor="t">
            <a:spAutoFit/>
          </a:bodyPr>
          <a:lstStyle/>
          <a:p>
            <a:r>
              <a:rPr lang="en-US" sz="1600" b="1">
                <a:latin typeface="CiscoSansTT ExtraLight"/>
                <a:ea typeface="ＭＳ Ｐゴシック"/>
                <a:cs typeface="Arial"/>
              </a:rPr>
              <a:t>Role:</a:t>
            </a:r>
            <a:r>
              <a:rPr lang="en-US" sz="1600">
                <a:latin typeface="CiscoSansTT ExtraLight"/>
                <a:ea typeface="ＭＳ Ｐゴシック"/>
                <a:cs typeface="Arial"/>
              </a:rPr>
              <a:t> You are the Official HR &amp; IT Assistant for the company. Your goal is to answer employee questions ACCURATELY based ONLY on the provided context. You represent the company, so be professional, polite, and concise. &lt;/role&gt;</a:t>
            </a:r>
            <a:endParaRPr lang="es-ES" sz="1600">
              <a:cs typeface="Arial"/>
            </a:endParaRPr>
          </a:p>
          <a:p>
            <a:endParaRPr lang="en-US" sz="1600">
              <a:latin typeface="CiscoSansTT ExtraLight"/>
              <a:ea typeface="ＭＳ Ｐゴシック"/>
              <a:cs typeface="Arial"/>
            </a:endParaRPr>
          </a:p>
          <a:p>
            <a:r>
              <a:rPr lang="en-US" sz="1600" b="1">
                <a:latin typeface="CiscoSansTT ExtraLight"/>
                <a:ea typeface="ＭＳ Ｐゴシック"/>
                <a:cs typeface="Arial"/>
              </a:rPr>
              <a:t>Context:</a:t>
            </a:r>
            <a:r>
              <a:rPr lang="en-US" sz="1600">
                <a:latin typeface="CiscoSansTT ExtraLight"/>
                <a:ea typeface="ＭＳ Ｐゴシック"/>
                <a:cs typeface="Arial"/>
              </a:rPr>
              <a:t> The user has asked a question about company policies. You have been provided with relevant excerpts from our internal documents (Employee Handbook or Tech Policies). &lt;/context&gt; </a:t>
            </a:r>
            <a:endParaRPr lang="es-ES" sz="1600">
              <a:cs typeface="Arial"/>
            </a:endParaRPr>
          </a:p>
          <a:p>
            <a:endParaRPr lang="en-US" sz="1600">
              <a:latin typeface="CiscoSansTT ExtraLight"/>
              <a:ea typeface="ＭＳ Ｐゴシック"/>
              <a:cs typeface="Arial"/>
            </a:endParaRPr>
          </a:p>
          <a:p>
            <a:r>
              <a:rPr lang="en-US" sz="1600" b="1">
                <a:latin typeface="CiscoSansTT ExtraLight"/>
                <a:ea typeface="ＭＳ Ｐゴシック"/>
                <a:cs typeface="Arial"/>
              </a:rPr>
              <a:t>Instructions: </a:t>
            </a:r>
            <a:br>
              <a:rPr lang="en-US" sz="1600">
                <a:latin typeface="CiscoSansTT ExtraLight"/>
                <a:ea typeface="ＭＳ Ｐゴシック"/>
                <a:cs typeface="Arial"/>
              </a:rPr>
            </a:br>
            <a:r>
              <a:rPr lang="en-US" sz="1600" b="1">
                <a:latin typeface="CiscoSansTT ExtraLight"/>
                <a:ea typeface="ＭＳ Ｐゴシック"/>
                <a:cs typeface="Arial"/>
              </a:rPr>
              <a:t>1. Analyze the Context:</a:t>
            </a:r>
            <a:r>
              <a:rPr lang="en-US" sz="1600">
                <a:latin typeface="CiscoSansTT ExtraLight"/>
                <a:ea typeface="ＭＳ Ｐゴシック"/>
                <a:cs typeface="Arial"/>
              </a:rPr>
              <a:t> Read the provided document chunks carefully. </a:t>
            </a:r>
            <a:endParaRPr lang="es-ES" sz="1600">
              <a:cs typeface="Arial"/>
            </a:endParaRPr>
          </a:p>
          <a:p>
            <a:r>
              <a:rPr lang="en-US" sz="1600" b="1">
                <a:latin typeface="CiscoSansTT ExtraLight"/>
                <a:ea typeface="ＭＳ Ｐゴシック"/>
                <a:cs typeface="Arial"/>
              </a:rPr>
              <a:t>2. Direct Answer:</a:t>
            </a:r>
            <a:r>
              <a:rPr lang="en-US" sz="1600">
                <a:latin typeface="CiscoSansTT ExtraLight"/>
                <a:ea typeface="ＭＳ Ｐゴシック"/>
                <a:cs typeface="Arial"/>
              </a:rPr>
              <a:t> Answer the user's question directly. Do not start with "Based on the documents...". Just say the answer. </a:t>
            </a:r>
            <a:endParaRPr lang="es-ES" sz="1600">
              <a:cs typeface="Arial"/>
            </a:endParaRPr>
          </a:p>
          <a:p>
            <a:r>
              <a:rPr lang="en-US" sz="1600" b="1">
                <a:latin typeface="CiscoSansTT ExtraLight"/>
                <a:ea typeface="ＭＳ Ｐゴシック"/>
                <a:cs typeface="Arial"/>
              </a:rPr>
              <a:t>3. Cite Your Source:</a:t>
            </a:r>
            <a:r>
              <a:rPr lang="en-US" sz="1600">
                <a:latin typeface="CiscoSansTT ExtraLight"/>
                <a:ea typeface="ＭＳ Ｐゴシック"/>
                <a:cs typeface="Arial"/>
              </a:rPr>
              <a:t> At the end of your answer, mention which policy or section supports your statement (e.g., "Source: Employee Handbook, Section 4.2")</a:t>
            </a:r>
            <a:endParaRPr lang="es-ES" sz="1600">
              <a:cs typeface="Arial"/>
            </a:endParaRPr>
          </a:p>
          <a:p>
            <a:r>
              <a:rPr lang="en-US" sz="1600" b="1">
                <a:latin typeface="CiscoSansTT ExtraLight"/>
                <a:ea typeface="ＭＳ Ｐゴシック"/>
                <a:cs typeface="Arial"/>
              </a:rPr>
              <a:t>4. Be Honest:</a:t>
            </a:r>
            <a:r>
              <a:rPr lang="en-US" sz="1600">
                <a:latin typeface="CiscoSansTT ExtraLight"/>
                <a:ea typeface="ＭＳ Ｐゴシック"/>
                <a:cs typeface="Arial"/>
              </a:rPr>
              <a:t> If the answer is NOT in the provided context, state clearly: "I cannot find specific information about that in the current policies. Please check with HR directly." DO NOT invent information. </a:t>
            </a:r>
            <a:endParaRPr lang="es-ES" sz="1600">
              <a:cs typeface="Arial"/>
            </a:endParaRPr>
          </a:p>
          <a:p>
            <a:r>
              <a:rPr lang="en-US" sz="1600" b="1">
                <a:latin typeface="CiscoSansTT ExtraLight"/>
                <a:ea typeface="ＭＳ Ｐゴシック"/>
                <a:cs typeface="Arial"/>
              </a:rPr>
              <a:t>5. Formatting: </a:t>
            </a:r>
            <a:r>
              <a:rPr lang="en-US" sz="1600">
                <a:latin typeface="CiscoSansTT ExtraLight"/>
                <a:ea typeface="ＭＳ Ｐゴシック"/>
                <a:cs typeface="Arial"/>
              </a:rPr>
              <a:t>Use bullet points for lists (like requirements or steps) to make it easy to read. </a:t>
            </a:r>
            <a:endParaRPr lang="es-ES" sz="1600">
              <a:cs typeface="Arial"/>
            </a:endParaRPr>
          </a:p>
          <a:p>
            <a:r>
              <a:rPr lang="en-US" sz="1600" b="1">
                <a:latin typeface="CiscoSansTT ExtraLight"/>
                <a:ea typeface="ＭＳ Ｐゴシック"/>
                <a:cs typeface="Arial"/>
              </a:rPr>
              <a:t>6. Tone:</a:t>
            </a:r>
            <a:r>
              <a:rPr lang="en-US" sz="1600">
                <a:latin typeface="CiscoSansTT ExtraLight"/>
                <a:ea typeface="ＭＳ Ｐゴシック"/>
                <a:cs typeface="Arial"/>
              </a:rPr>
              <a:t> Helpful, clear, and safe. </a:t>
            </a:r>
            <a:endParaRPr lang="es-ES" sz="1600">
              <a:cs typeface="Arial"/>
            </a:endParaRPr>
          </a:p>
          <a:p>
            <a:endParaRPr lang="en-US" sz="1600" b="1">
              <a:latin typeface="CiscoSansTT ExtraLight"/>
              <a:ea typeface="ＭＳ Ｐゴシック"/>
              <a:cs typeface="Arial"/>
            </a:endParaRPr>
          </a:p>
          <a:p>
            <a:r>
              <a:rPr lang="en-US" sz="1600" b="1" err="1">
                <a:latin typeface="CiscoSansTT ExtraLight"/>
                <a:ea typeface="ＭＳ Ｐゴシック"/>
                <a:cs typeface="Arial"/>
              </a:rPr>
              <a:t>Safety_check</a:t>
            </a:r>
            <a:br>
              <a:rPr lang="en-US">
                <a:latin typeface="Arial"/>
                <a:ea typeface="ＭＳ Ｐゴシック"/>
                <a:cs typeface="Arial"/>
              </a:rPr>
            </a:br>
            <a:r>
              <a:rPr lang="en-US" sz="1600">
                <a:latin typeface="CiscoSansTT ExtraLight"/>
                <a:ea typeface="ＭＳ Ｐゴシック"/>
                <a:cs typeface="Arial"/>
              </a:rPr>
              <a:t>- If the user asks something unethical (how to bypass security), politely refuse based on the "Acceptable Use Policy". </a:t>
            </a:r>
            <a:endParaRPr lang="es-ES" sz="1600">
              <a:cs typeface="Arial"/>
            </a:endParaRPr>
          </a:p>
          <a:p>
            <a:endParaRPr lang="en-US" sz="1600">
              <a:latin typeface="CiscoSansTT ExtraLight"/>
              <a:cs typeface="Segoe UI"/>
            </a:endParaRPr>
          </a:p>
          <a:p>
            <a:endParaRPr lang="en-US">
              <a:solidFill>
                <a:srgbClr val="475569"/>
              </a:solidFill>
              <a:latin typeface="CiscoSansTT ExtraLight"/>
              <a:cs typeface="Segoe UI"/>
            </a:endParaRPr>
          </a:p>
          <a:p>
            <a:endParaRPr lang="en-US">
              <a:solidFill>
                <a:srgbClr val="475569"/>
              </a:solidFill>
              <a:latin typeface="CiscoSansTT ExtraLight"/>
              <a:cs typeface="Segoe UI"/>
            </a:endParaRPr>
          </a:p>
          <a:p>
            <a:endParaRPr lang="en-US">
              <a:latin typeface="CiscoSansTT ExtraLight"/>
              <a:cs typeface="CiscoSansTT ExtraLight"/>
            </a:endParaRPr>
          </a:p>
        </p:txBody>
      </p:sp>
    </p:spTree>
    <p:extLst>
      <p:ext uri="{BB962C8B-B14F-4D97-AF65-F5344CB8AC3E}">
        <p14:creationId xmlns:p14="http://schemas.microsoft.com/office/powerpoint/2010/main" val="404129402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0D2F5-B842-62CD-FCA2-999C74A2112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5BA21DC-8C88-FDCE-E1C9-7F662AB4D5DE}"/>
              </a:ext>
            </a:extLst>
          </p:cNvPr>
          <p:cNvSpPr>
            <a:spLocks noGrp="1"/>
          </p:cNvSpPr>
          <p:nvPr>
            <p:ph type="title"/>
          </p:nvPr>
        </p:nvSpPr>
        <p:spPr>
          <a:xfrm>
            <a:off x="58671" y="251272"/>
            <a:ext cx="10969943" cy="685800"/>
          </a:xfrm>
        </p:spPr>
        <p:txBody>
          <a:bodyPr/>
          <a:lstStyle/>
          <a:p>
            <a:r>
              <a:rPr lang="es-ES" sz="3550" err="1"/>
              <a:t>System</a:t>
            </a:r>
            <a:r>
              <a:rPr lang="es-ES" sz="3550"/>
              <a:t> </a:t>
            </a:r>
            <a:r>
              <a:rPr lang="es-ES" sz="3550" err="1"/>
              <a:t>Prompt</a:t>
            </a:r>
            <a:r>
              <a:rPr lang="es-ES" sz="3550"/>
              <a:t> Used</a:t>
            </a:r>
            <a:endParaRPr lang="es-ES" err="1"/>
          </a:p>
        </p:txBody>
      </p:sp>
      <p:sp>
        <p:nvSpPr>
          <p:cNvPr id="9" name="TextBox 4">
            <a:extLst>
              <a:ext uri="{FF2B5EF4-FFF2-40B4-BE49-F238E27FC236}">
                <a16:creationId xmlns:a16="http://schemas.microsoft.com/office/drawing/2014/main" id="{31F5B754-1ABE-1F82-37E8-51A711341127}"/>
              </a:ext>
            </a:extLst>
          </p:cNvPr>
          <p:cNvSpPr txBox="1"/>
          <p:nvPr/>
        </p:nvSpPr>
        <p:spPr>
          <a:xfrm>
            <a:off x="254929" y="1010891"/>
            <a:ext cx="12139574" cy="1415772"/>
          </a:xfrm>
          <a:prstGeom prst="rect">
            <a:avLst/>
          </a:prstGeom>
          <a:noFill/>
        </p:spPr>
        <p:txBody>
          <a:bodyPr wrap="square" lIns="91440" tIns="45720" rIns="91440" bIns="45720" rtlCol="0" anchor="t">
            <a:spAutoFit/>
          </a:bodyPr>
          <a:lstStyle/>
          <a:p>
            <a:r>
              <a:rPr lang="en-US" sz="1600" dirty="0">
                <a:latin typeface="CiscoSansTT ExtraLight"/>
                <a:ea typeface="ＭＳ Ｐゴシック"/>
                <a:cs typeface="Arial"/>
              </a:rPr>
              <a:t>If you are using local </a:t>
            </a:r>
            <a:r>
              <a:rPr lang="en-US" sz="1600" err="1">
                <a:latin typeface="CiscoSansTT ExtraLight"/>
                <a:ea typeface="ＭＳ Ｐゴシック"/>
                <a:cs typeface="Arial"/>
              </a:rPr>
              <a:t>RAGFlow</a:t>
            </a:r>
            <a:r>
              <a:rPr lang="en-US" sz="1600" dirty="0">
                <a:latin typeface="CiscoSansTT ExtraLight"/>
                <a:ea typeface="ＭＳ Ｐゴシック"/>
                <a:cs typeface="Arial"/>
              </a:rPr>
              <a:t>: </a:t>
            </a:r>
            <a:endParaRPr lang="es-ES" dirty="0"/>
          </a:p>
          <a:p>
            <a:endParaRPr lang="en-US" sz="1600">
              <a:latin typeface="CiscoSansTT ExtraLight"/>
              <a:cs typeface="Segoe UI"/>
            </a:endParaRPr>
          </a:p>
          <a:p>
            <a:endParaRPr lang="en-US">
              <a:solidFill>
                <a:srgbClr val="475569"/>
              </a:solidFill>
              <a:latin typeface="CiscoSansTT ExtraLight"/>
              <a:cs typeface="Segoe UI"/>
            </a:endParaRPr>
          </a:p>
          <a:p>
            <a:endParaRPr lang="en-US">
              <a:solidFill>
                <a:srgbClr val="475569"/>
              </a:solidFill>
              <a:latin typeface="CiscoSansTT ExtraLight"/>
              <a:cs typeface="Segoe UI"/>
            </a:endParaRPr>
          </a:p>
          <a:p>
            <a:endParaRPr lang="en-US">
              <a:latin typeface="CiscoSansTT ExtraLight"/>
              <a:cs typeface="CiscoSansTT ExtraLight"/>
            </a:endParaRPr>
          </a:p>
        </p:txBody>
      </p:sp>
      <p:pic>
        <p:nvPicPr>
          <p:cNvPr id="3" name="Imagen 2" descr="Interfaz de usuario gráfica, Texto&#10;&#10;El contenido generado por IA puede ser incorrecto.">
            <a:extLst>
              <a:ext uri="{FF2B5EF4-FFF2-40B4-BE49-F238E27FC236}">
                <a16:creationId xmlns:a16="http://schemas.microsoft.com/office/drawing/2014/main" id="{86C6643D-512C-E65C-49C8-B1066763A85C}"/>
              </a:ext>
            </a:extLst>
          </p:cNvPr>
          <p:cNvPicPr>
            <a:picLocks noChangeAspect="1"/>
          </p:cNvPicPr>
          <p:nvPr/>
        </p:nvPicPr>
        <p:blipFill>
          <a:blip r:embed="rId2"/>
          <a:srcRect l="1532" t="1" r="-1532" b="42197"/>
          <a:stretch>
            <a:fillRect/>
          </a:stretch>
        </p:blipFill>
        <p:spPr>
          <a:xfrm>
            <a:off x="6505098" y="935380"/>
            <a:ext cx="4689184" cy="4288077"/>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Entrada de lápiz 6">
                <a:extLst>
                  <a:ext uri="{FF2B5EF4-FFF2-40B4-BE49-F238E27FC236}">
                    <a16:creationId xmlns:a16="http://schemas.microsoft.com/office/drawing/2014/main" id="{489AD669-43FF-E1BB-B368-EAA50293A3B6}"/>
                  </a:ext>
                </a:extLst>
              </p14:cNvPr>
              <p14:cNvContentPartPr/>
              <p14:nvPr/>
            </p14:nvContentPartPr>
            <p14:xfrm>
              <a:off x="2222404" y="1458846"/>
              <a:ext cx="3543803" cy="1365039"/>
            </p14:xfrm>
          </p:contentPart>
        </mc:Choice>
        <mc:Fallback xmlns="">
          <p:pic>
            <p:nvPicPr>
              <p:cNvPr id="7" name="Entrada de lápiz 6">
                <a:extLst>
                  <a:ext uri="{FF2B5EF4-FFF2-40B4-BE49-F238E27FC236}">
                    <a16:creationId xmlns:a16="http://schemas.microsoft.com/office/drawing/2014/main" id="{489AD669-43FF-E1BB-B368-EAA50293A3B6}"/>
                  </a:ext>
                </a:extLst>
              </p:cNvPr>
              <p:cNvPicPr/>
              <p:nvPr/>
            </p:nvPicPr>
            <p:blipFill>
              <a:blip r:embed="rId4"/>
              <a:stretch>
                <a:fillRect/>
              </a:stretch>
            </p:blipFill>
            <p:spPr>
              <a:xfrm>
                <a:off x="2204766" y="1441212"/>
                <a:ext cx="3579439" cy="1400667"/>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Entrada de lápiz 9">
                <a:extLst>
                  <a:ext uri="{FF2B5EF4-FFF2-40B4-BE49-F238E27FC236}">
                    <a16:creationId xmlns:a16="http://schemas.microsoft.com/office/drawing/2014/main" id="{E19F9A53-7E39-C44D-8A4C-21D0E05D3AE6}"/>
                  </a:ext>
                </a:extLst>
              </p14:cNvPr>
              <p14:cNvContentPartPr/>
              <p14:nvPr/>
            </p14:nvContentPartPr>
            <p14:xfrm>
              <a:off x="5651821" y="2576376"/>
              <a:ext cx="482738" cy="498647"/>
            </p14:xfrm>
          </p:contentPart>
        </mc:Choice>
        <mc:Fallback xmlns="">
          <p:pic>
            <p:nvPicPr>
              <p:cNvPr id="10" name="Entrada de lápiz 9">
                <a:extLst>
                  <a:ext uri="{FF2B5EF4-FFF2-40B4-BE49-F238E27FC236}">
                    <a16:creationId xmlns:a16="http://schemas.microsoft.com/office/drawing/2014/main" id="{E19F9A53-7E39-C44D-8A4C-21D0E05D3AE6}"/>
                  </a:ext>
                </a:extLst>
              </p:cNvPr>
              <p:cNvPicPr/>
              <p:nvPr/>
            </p:nvPicPr>
            <p:blipFill>
              <a:blip r:embed="rId6"/>
              <a:stretch>
                <a:fillRect/>
              </a:stretch>
            </p:blipFill>
            <p:spPr>
              <a:xfrm>
                <a:off x="5633835" y="2558387"/>
                <a:ext cx="518350" cy="534265"/>
              </a:xfrm>
              <a:prstGeom prst="rect">
                <a:avLst/>
              </a:prstGeom>
            </p:spPr>
          </p:pic>
        </mc:Fallback>
      </mc:AlternateContent>
    </p:spTree>
    <p:extLst>
      <p:ext uri="{BB962C8B-B14F-4D97-AF65-F5344CB8AC3E}">
        <p14:creationId xmlns:p14="http://schemas.microsoft.com/office/powerpoint/2010/main" val="1004407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557405-1D38-09B6-B11B-6C84597AA90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71087C1E-B8E4-F643-26D5-491AA7A8A050}"/>
              </a:ext>
            </a:extLst>
          </p:cNvPr>
          <p:cNvSpPr>
            <a:spLocks noGrp="1"/>
          </p:cNvSpPr>
          <p:nvPr>
            <p:ph type="body" sz="quarter" idx="13"/>
          </p:nvPr>
        </p:nvSpPr>
        <p:spPr/>
        <p:txBody>
          <a:bodyPr vert="horz" lIns="0" tIns="0" rIns="0" bIns="0" rtlCol="0" anchor="t">
            <a:noAutofit/>
          </a:bodyPr>
          <a:lstStyle/>
          <a:p>
            <a:r>
              <a:rPr lang="en-US">
                <a:latin typeface="CiscoSansTT Light"/>
                <a:ea typeface="ＭＳ Ｐゴシック"/>
                <a:cs typeface="CiscoSansTT Light"/>
              </a:rPr>
              <a:t>LLM get your files</a:t>
            </a:r>
            <a:endParaRPr lang="es-ES"/>
          </a:p>
        </p:txBody>
      </p:sp>
      <p:grpSp>
        <p:nvGrpSpPr>
          <p:cNvPr id="4" name="Group 3">
            <a:extLst>
              <a:ext uri="{FF2B5EF4-FFF2-40B4-BE49-F238E27FC236}">
                <a16:creationId xmlns:a16="http://schemas.microsoft.com/office/drawing/2014/main" id="{92B07BA1-ED4A-7C6E-63A4-4464A514BCB5}"/>
              </a:ext>
            </a:extLst>
          </p:cNvPr>
          <p:cNvGrpSpPr/>
          <p:nvPr/>
        </p:nvGrpSpPr>
        <p:grpSpPr>
          <a:xfrm>
            <a:off x="7085756" y="4201925"/>
            <a:ext cx="1160280" cy="1489680"/>
            <a:chOff x="7096773" y="4102773"/>
            <a:chExt cx="1160280" cy="1489680"/>
          </a:xfrm>
        </p:grpSpPr>
        <p:grpSp>
          <p:nvGrpSpPr>
            <p:cNvPr id="5" name="Group 4">
              <a:extLst>
                <a:ext uri="{FF2B5EF4-FFF2-40B4-BE49-F238E27FC236}">
                  <a16:creationId xmlns:a16="http://schemas.microsoft.com/office/drawing/2014/main" id="{7858CA9D-BE99-27D1-D0E4-542C6EBC0EB3}"/>
                </a:ext>
              </a:extLst>
            </p:cNvPr>
            <p:cNvGrpSpPr/>
            <p:nvPr/>
          </p:nvGrpSpPr>
          <p:grpSpPr>
            <a:xfrm>
              <a:off x="7253013" y="4556733"/>
              <a:ext cx="598680" cy="1035720"/>
              <a:chOff x="7253013" y="4556733"/>
              <a:chExt cx="598680" cy="103572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5EE44805-BD78-3F33-C972-C4FD813AF758}"/>
                      </a:ext>
                    </a:extLst>
                  </p14:cNvPr>
                  <p14:cNvContentPartPr/>
                  <p14:nvPr/>
                </p14:nvContentPartPr>
                <p14:xfrm>
                  <a:off x="7322853" y="4556733"/>
                  <a:ext cx="221040" cy="237600"/>
                </p14:xfrm>
              </p:contentPart>
            </mc:Choice>
            <mc:Fallback xmlns="">
              <p:pic>
                <p:nvPicPr>
                  <p:cNvPr id="12" name="Ink 11">
                    <a:extLst>
                      <a:ext uri="{FF2B5EF4-FFF2-40B4-BE49-F238E27FC236}">
                        <a16:creationId xmlns:a16="http://schemas.microsoft.com/office/drawing/2014/main" id="{5EE44805-BD78-3F33-C972-C4FD813AF758}"/>
                      </a:ext>
                    </a:extLst>
                  </p:cNvPr>
                  <p:cNvPicPr/>
                  <p:nvPr/>
                </p:nvPicPr>
                <p:blipFill>
                  <a:blip r:embed="rId3"/>
                  <a:stretch>
                    <a:fillRect/>
                  </a:stretch>
                </p:blipFill>
                <p:spPr>
                  <a:xfrm>
                    <a:off x="7312053" y="4545933"/>
                    <a:ext cx="2422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3F8335D3-E562-176E-E50B-23166DC3BFA2}"/>
                      </a:ext>
                    </a:extLst>
                  </p14:cNvPr>
                  <p14:cNvContentPartPr/>
                  <p14:nvPr/>
                </p14:nvContentPartPr>
                <p14:xfrm>
                  <a:off x="7538133" y="4578333"/>
                  <a:ext cx="221760" cy="204480"/>
                </p14:xfrm>
              </p:contentPart>
            </mc:Choice>
            <mc:Fallback xmlns="">
              <p:pic>
                <p:nvPicPr>
                  <p:cNvPr id="13" name="Ink 12">
                    <a:extLst>
                      <a:ext uri="{FF2B5EF4-FFF2-40B4-BE49-F238E27FC236}">
                        <a16:creationId xmlns:a16="http://schemas.microsoft.com/office/drawing/2014/main" id="{3F8335D3-E562-176E-E50B-23166DC3BFA2}"/>
                      </a:ext>
                    </a:extLst>
                  </p:cNvPr>
                  <p:cNvPicPr/>
                  <p:nvPr/>
                </p:nvPicPr>
                <p:blipFill>
                  <a:blip r:embed="rId5"/>
                  <a:stretch>
                    <a:fillRect/>
                  </a:stretch>
                </p:blipFill>
                <p:spPr>
                  <a:xfrm>
                    <a:off x="7527333" y="4567533"/>
                    <a:ext cx="243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286DD143-E191-6CB2-F650-B6B0278753F4}"/>
                      </a:ext>
                    </a:extLst>
                  </p14:cNvPr>
                  <p14:cNvContentPartPr/>
                  <p14:nvPr/>
                </p14:nvContentPartPr>
                <p14:xfrm>
                  <a:off x="7455693" y="4662933"/>
                  <a:ext cx="56160" cy="56880"/>
                </p14:xfrm>
              </p:contentPart>
            </mc:Choice>
            <mc:Fallback xmlns="">
              <p:pic>
                <p:nvPicPr>
                  <p:cNvPr id="14" name="Ink 13">
                    <a:extLst>
                      <a:ext uri="{FF2B5EF4-FFF2-40B4-BE49-F238E27FC236}">
                        <a16:creationId xmlns:a16="http://schemas.microsoft.com/office/drawing/2014/main" id="{286DD143-E191-6CB2-F650-B6B0278753F4}"/>
                      </a:ext>
                    </a:extLst>
                  </p:cNvPr>
                  <p:cNvPicPr/>
                  <p:nvPr/>
                </p:nvPicPr>
                <p:blipFill>
                  <a:blip r:embed="rId7"/>
                  <a:stretch>
                    <a:fillRect/>
                  </a:stretch>
                </p:blipFill>
                <p:spPr>
                  <a:xfrm>
                    <a:off x="7444962" y="4652064"/>
                    <a:ext cx="77265" cy="782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BF412405-46D9-5ABA-FB24-4624E78045F9}"/>
                      </a:ext>
                    </a:extLst>
                  </p14:cNvPr>
                  <p14:cNvContentPartPr/>
                  <p14:nvPr/>
                </p14:nvContentPartPr>
                <p14:xfrm>
                  <a:off x="7575573" y="4661133"/>
                  <a:ext cx="59760" cy="82080"/>
                </p14:xfrm>
              </p:contentPart>
            </mc:Choice>
            <mc:Fallback xmlns="">
              <p:pic>
                <p:nvPicPr>
                  <p:cNvPr id="15" name="Ink 14">
                    <a:extLst>
                      <a:ext uri="{FF2B5EF4-FFF2-40B4-BE49-F238E27FC236}">
                        <a16:creationId xmlns:a16="http://schemas.microsoft.com/office/drawing/2014/main" id="{BF412405-46D9-5ABA-FB24-4624E78045F9}"/>
                      </a:ext>
                    </a:extLst>
                  </p:cNvPr>
                  <p:cNvPicPr/>
                  <p:nvPr/>
                </p:nvPicPr>
                <p:blipFill>
                  <a:blip r:embed="rId9"/>
                  <a:stretch>
                    <a:fillRect/>
                  </a:stretch>
                </p:blipFill>
                <p:spPr>
                  <a:xfrm>
                    <a:off x="7564773" y="4650333"/>
                    <a:ext cx="810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20583616-E4AB-B04C-DA7B-5B4A464DADE8}"/>
                      </a:ext>
                    </a:extLst>
                  </p14:cNvPr>
                  <p14:cNvContentPartPr/>
                  <p14:nvPr/>
                </p14:nvContentPartPr>
                <p14:xfrm>
                  <a:off x="7274253" y="4748253"/>
                  <a:ext cx="527400" cy="383760"/>
                </p14:xfrm>
              </p:contentPart>
            </mc:Choice>
            <mc:Fallback xmlns="">
              <p:pic>
                <p:nvPicPr>
                  <p:cNvPr id="16" name="Ink 15">
                    <a:extLst>
                      <a:ext uri="{FF2B5EF4-FFF2-40B4-BE49-F238E27FC236}">
                        <a16:creationId xmlns:a16="http://schemas.microsoft.com/office/drawing/2014/main" id="{20583616-E4AB-B04C-DA7B-5B4A464DADE8}"/>
                      </a:ext>
                    </a:extLst>
                  </p:cNvPr>
                  <p:cNvPicPr/>
                  <p:nvPr/>
                </p:nvPicPr>
                <p:blipFill>
                  <a:blip r:embed="rId11"/>
                  <a:stretch>
                    <a:fillRect/>
                  </a:stretch>
                </p:blipFill>
                <p:spPr>
                  <a:xfrm>
                    <a:off x="7263460" y="4737453"/>
                    <a:ext cx="548626"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91154119-A16E-A60B-5485-669743DB96F8}"/>
                      </a:ext>
                    </a:extLst>
                  </p14:cNvPr>
                  <p14:cNvContentPartPr/>
                  <p14:nvPr/>
                </p14:nvContentPartPr>
                <p14:xfrm>
                  <a:off x="7435173" y="4981173"/>
                  <a:ext cx="218160" cy="125640"/>
                </p14:xfrm>
              </p:contentPart>
            </mc:Choice>
            <mc:Fallback xmlns="">
              <p:pic>
                <p:nvPicPr>
                  <p:cNvPr id="17" name="Ink 16">
                    <a:extLst>
                      <a:ext uri="{FF2B5EF4-FFF2-40B4-BE49-F238E27FC236}">
                        <a16:creationId xmlns:a16="http://schemas.microsoft.com/office/drawing/2014/main" id="{91154119-A16E-A60B-5485-669743DB96F8}"/>
                      </a:ext>
                    </a:extLst>
                  </p:cNvPr>
                  <p:cNvPicPr/>
                  <p:nvPr/>
                </p:nvPicPr>
                <p:blipFill>
                  <a:blip r:embed="rId13"/>
                  <a:stretch>
                    <a:fillRect/>
                  </a:stretch>
                </p:blipFill>
                <p:spPr>
                  <a:xfrm>
                    <a:off x="7424355" y="4970373"/>
                    <a:ext cx="239435"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DFC8EE06-D9C2-FEFC-1BBE-1D05630F0220}"/>
                      </a:ext>
                    </a:extLst>
                  </p14:cNvPr>
                  <p14:cNvContentPartPr/>
                  <p14:nvPr/>
                </p14:nvContentPartPr>
                <p14:xfrm>
                  <a:off x="7253013" y="5116533"/>
                  <a:ext cx="158760" cy="420120"/>
                </p14:xfrm>
              </p:contentPart>
            </mc:Choice>
            <mc:Fallback xmlns="">
              <p:pic>
                <p:nvPicPr>
                  <p:cNvPr id="18" name="Ink 17">
                    <a:extLst>
                      <a:ext uri="{FF2B5EF4-FFF2-40B4-BE49-F238E27FC236}">
                        <a16:creationId xmlns:a16="http://schemas.microsoft.com/office/drawing/2014/main" id="{DFC8EE06-D9C2-FEFC-1BBE-1D05630F0220}"/>
                      </a:ext>
                    </a:extLst>
                  </p:cNvPr>
                  <p:cNvPicPr/>
                  <p:nvPr/>
                </p:nvPicPr>
                <p:blipFill>
                  <a:blip r:embed="rId15"/>
                  <a:stretch>
                    <a:fillRect/>
                  </a:stretch>
                </p:blipFill>
                <p:spPr>
                  <a:xfrm>
                    <a:off x="7242213" y="5105733"/>
                    <a:ext cx="1800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09F0F300-FDD0-7EA6-ACD8-3536308DC667}"/>
                      </a:ext>
                    </a:extLst>
                  </p14:cNvPr>
                  <p14:cNvContentPartPr/>
                  <p14:nvPr/>
                </p14:nvContentPartPr>
                <p14:xfrm>
                  <a:off x="7716333" y="5123013"/>
                  <a:ext cx="135360" cy="404280"/>
                </p14:xfrm>
              </p:contentPart>
            </mc:Choice>
            <mc:Fallback xmlns="">
              <p:pic>
                <p:nvPicPr>
                  <p:cNvPr id="19" name="Ink 18">
                    <a:extLst>
                      <a:ext uri="{FF2B5EF4-FFF2-40B4-BE49-F238E27FC236}">
                        <a16:creationId xmlns:a16="http://schemas.microsoft.com/office/drawing/2014/main" id="{09F0F300-FDD0-7EA6-ACD8-3536308DC667}"/>
                      </a:ext>
                    </a:extLst>
                  </p:cNvPr>
                  <p:cNvPicPr/>
                  <p:nvPr/>
                </p:nvPicPr>
                <p:blipFill>
                  <a:blip r:embed="rId17"/>
                  <a:stretch>
                    <a:fillRect/>
                  </a:stretch>
                </p:blipFill>
                <p:spPr>
                  <a:xfrm>
                    <a:off x="7705533" y="5112213"/>
                    <a:ext cx="1566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534A6605-B705-09F4-A23A-D20EE2028452}"/>
                      </a:ext>
                    </a:extLst>
                  </p14:cNvPr>
                  <p14:cNvContentPartPr/>
                  <p14:nvPr/>
                </p14:nvContentPartPr>
                <p14:xfrm>
                  <a:off x="7409613" y="5402013"/>
                  <a:ext cx="137880" cy="190440"/>
                </p14:xfrm>
              </p:contentPart>
            </mc:Choice>
            <mc:Fallback xmlns="">
              <p:pic>
                <p:nvPicPr>
                  <p:cNvPr id="20" name="Ink 19">
                    <a:extLst>
                      <a:ext uri="{FF2B5EF4-FFF2-40B4-BE49-F238E27FC236}">
                        <a16:creationId xmlns:a16="http://schemas.microsoft.com/office/drawing/2014/main" id="{534A6605-B705-09F4-A23A-D20EE2028452}"/>
                      </a:ext>
                    </a:extLst>
                  </p:cNvPr>
                  <p:cNvPicPr/>
                  <p:nvPr/>
                </p:nvPicPr>
                <p:blipFill>
                  <a:blip r:embed="rId19"/>
                  <a:stretch>
                    <a:fillRect/>
                  </a:stretch>
                </p:blipFill>
                <p:spPr>
                  <a:xfrm>
                    <a:off x="7398813" y="5391213"/>
                    <a:ext cx="159120" cy="21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6" name="Ink 5">
                  <a:extLst>
                    <a:ext uri="{FF2B5EF4-FFF2-40B4-BE49-F238E27FC236}">
                      <a16:creationId xmlns:a16="http://schemas.microsoft.com/office/drawing/2014/main" id="{274558E6-C87B-9009-5CA1-5F9B9E799A3C}"/>
                    </a:ext>
                  </a:extLst>
                </p14:cNvPr>
                <p14:cNvContentPartPr/>
                <p14:nvPr/>
              </p14:nvContentPartPr>
              <p14:xfrm>
                <a:off x="7609413" y="5403813"/>
                <a:ext cx="135360" cy="157320"/>
              </p14:xfrm>
            </p:contentPart>
          </mc:Choice>
          <mc:Fallback xmlns="">
            <p:pic>
              <p:nvPicPr>
                <p:cNvPr id="6" name="Ink 5">
                  <a:extLst>
                    <a:ext uri="{FF2B5EF4-FFF2-40B4-BE49-F238E27FC236}">
                      <a16:creationId xmlns:a16="http://schemas.microsoft.com/office/drawing/2014/main" id="{274558E6-C87B-9009-5CA1-5F9B9E799A3C}"/>
                    </a:ext>
                  </a:extLst>
                </p:cNvPr>
                <p:cNvPicPr/>
                <p:nvPr/>
              </p:nvPicPr>
              <p:blipFill>
                <a:blip r:embed="rId21"/>
                <a:stretch>
                  <a:fillRect/>
                </a:stretch>
              </p:blipFill>
              <p:spPr>
                <a:xfrm>
                  <a:off x="7598613" y="5393013"/>
                  <a:ext cx="1566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 name="Ink 6">
                  <a:extLst>
                    <a:ext uri="{FF2B5EF4-FFF2-40B4-BE49-F238E27FC236}">
                      <a16:creationId xmlns:a16="http://schemas.microsoft.com/office/drawing/2014/main" id="{DAACA18D-7DCB-0C40-6E31-DB28B7F1AAF4}"/>
                    </a:ext>
                  </a:extLst>
                </p14:cNvPr>
                <p14:cNvContentPartPr/>
                <p14:nvPr/>
              </p14:nvContentPartPr>
              <p14:xfrm>
                <a:off x="7880853" y="5256573"/>
                <a:ext cx="130320" cy="100080"/>
              </p14:xfrm>
            </p:contentPart>
          </mc:Choice>
          <mc:Fallback xmlns="">
            <p:pic>
              <p:nvPicPr>
                <p:cNvPr id="7" name="Ink 6">
                  <a:extLst>
                    <a:ext uri="{FF2B5EF4-FFF2-40B4-BE49-F238E27FC236}">
                      <a16:creationId xmlns:a16="http://schemas.microsoft.com/office/drawing/2014/main" id="{DAACA18D-7DCB-0C40-6E31-DB28B7F1AAF4}"/>
                    </a:ext>
                  </a:extLst>
                </p:cNvPr>
                <p:cNvPicPr/>
                <p:nvPr/>
              </p:nvPicPr>
              <p:blipFill>
                <a:blip r:embed="rId23"/>
                <a:stretch>
                  <a:fillRect/>
                </a:stretch>
              </p:blipFill>
              <p:spPr>
                <a:xfrm>
                  <a:off x="7870053" y="5245773"/>
                  <a:ext cx="1515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 name="Ink 7">
                  <a:extLst>
                    <a:ext uri="{FF2B5EF4-FFF2-40B4-BE49-F238E27FC236}">
                      <a16:creationId xmlns:a16="http://schemas.microsoft.com/office/drawing/2014/main" id="{FB72E6BD-3BA5-687B-17EB-24417E8FB799}"/>
                    </a:ext>
                  </a:extLst>
                </p14:cNvPr>
                <p14:cNvContentPartPr/>
                <p14:nvPr/>
              </p14:nvContentPartPr>
              <p14:xfrm>
                <a:off x="7096773" y="5276373"/>
                <a:ext cx="137520" cy="138240"/>
              </p14:xfrm>
            </p:contentPart>
          </mc:Choice>
          <mc:Fallback xmlns="">
            <p:pic>
              <p:nvPicPr>
                <p:cNvPr id="8" name="Ink 7">
                  <a:extLst>
                    <a:ext uri="{FF2B5EF4-FFF2-40B4-BE49-F238E27FC236}">
                      <a16:creationId xmlns:a16="http://schemas.microsoft.com/office/drawing/2014/main" id="{FB72E6BD-3BA5-687B-17EB-24417E8FB799}"/>
                    </a:ext>
                  </a:extLst>
                </p:cNvPr>
                <p:cNvPicPr/>
                <p:nvPr/>
              </p:nvPicPr>
              <p:blipFill>
                <a:blip r:embed="rId25"/>
                <a:stretch>
                  <a:fillRect/>
                </a:stretch>
              </p:blipFill>
              <p:spPr>
                <a:xfrm>
                  <a:off x="7086001" y="5265573"/>
                  <a:ext cx="158705"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 name="Ink 8">
                  <a:extLst>
                    <a:ext uri="{FF2B5EF4-FFF2-40B4-BE49-F238E27FC236}">
                      <a16:creationId xmlns:a16="http://schemas.microsoft.com/office/drawing/2014/main" id="{16E16158-BCC5-757D-DD6E-AC163F3967C5}"/>
                    </a:ext>
                  </a:extLst>
                </p14:cNvPr>
                <p14:cNvContentPartPr/>
                <p14:nvPr/>
              </p14:nvContentPartPr>
              <p14:xfrm>
                <a:off x="7924053" y="5352693"/>
                <a:ext cx="84600" cy="216000"/>
              </p14:xfrm>
            </p:contentPart>
          </mc:Choice>
          <mc:Fallback xmlns="">
            <p:pic>
              <p:nvPicPr>
                <p:cNvPr id="9" name="Ink 8">
                  <a:extLst>
                    <a:ext uri="{FF2B5EF4-FFF2-40B4-BE49-F238E27FC236}">
                      <a16:creationId xmlns:a16="http://schemas.microsoft.com/office/drawing/2014/main" id="{16E16158-BCC5-757D-DD6E-AC163F3967C5}"/>
                    </a:ext>
                  </a:extLst>
                </p:cNvPr>
                <p:cNvPicPr/>
                <p:nvPr/>
              </p:nvPicPr>
              <p:blipFill>
                <a:blip r:embed="rId27"/>
                <a:stretch>
                  <a:fillRect/>
                </a:stretch>
              </p:blipFill>
              <p:spPr>
                <a:xfrm>
                  <a:off x="7913253" y="5341911"/>
                  <a:ext cx="105840" cy="23720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BE1D1C23-DF34-C09F-22F0-744C1EE7236A}"/>
                    </a:ext>
                  </a:extLst>
                </p14:cNvPr>
                <p14:cNvContentPartPr/>
                <p14:nvPr/>
              </p14:nvContentPartPr>
              <p14:xfrm>
                <a:off x="7935933" y="4427853"/>
                <a:ext cx="191160" cy="829080"/>
              </p14:xfrm>
            </p:contentPart>
          </mc:Choice>
          <mc:Fallback xmlns="">
            <p:pic>
              <p:nvPicPr>
                <p:cNvPr id="10" name="Ink 9">
                  <a:extLst>
                    <a:ext uri="{FF2B5EF4-FFF2-40B4-BE49-F238E27FC236}">
                      <a16:creationId xmlns:a16="http://schemas.microsoft.com/office/drawing/2014/main" id="{BE1D1C23-DF34-C09F-22F0-744C1EE7236A}"/>
                    </a:ext>
                  </a:extLst>
                </p:cNvPr>
                <p:cNvPicPr/>
                <p:nvPr/>
              </p:nvPicPr>
              <p:blipFill>
                <a:blip r:embed="rId29"/>
                <a:stretch>
                  <a:fillRect/>
                </a:stretch>
              </p:blipFill>
              <p:spPr>
                <a:xfrm>
                  <a:off x="7925113" y="4417053"/>
                  <a:ext cx="212440" cy="85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 name="Ink 10">
                  <a:extLst>
                    <a:ext uri="{FF2B5EF4-FFF2-40B4-BE49-F238E27FC236}">
                      <a16:creationId xmlns:a16="http://schemas.microsoft.com/office/drawing/2014/main" id="{6BF34DE0-BF76-47E8-DA47-17FFE4F6E92F}"/>
                    </a:ext>
                  </a:extLst>
                </p14:cNvPr>
                <p14:cNvContentPartPr/>
                <p14:nvPr/>
              </p14:nvContentPartPr>
              <p14:xfrm>
                <a:off x="7902093" y="4102773"/>
                <a:ext cx="354960" cy="313200"/>
              </p14:xfrm>
            </p:contentPart>
          </mc:Choice>
          <mc:Fallback xmlns="">
            <p:pic>
              <p:nvPicPr>
                <p:cNvPr id="11" name="Ink 10">
                  <a:extLst>
                    <a:ext uri="{FF2B5EF4-FFF2-40B4-BE49-F238E27FC236}">
                      <a16:creationId xmlns:a16="http://schemas.microsoft.com/office/drawing/2014/main" id="{6BF34DE0-BF76-47E8-DA47-17FFE4F6E92F}"/>
                    </a:ext>
                  </a:extLst>
                </p:cNvPr>
                <p:cNvPicPr/>
                <p:nvPr/>
              </p:nvPicPr>
              <p:blipFill>
                <a:blip r:embed="rId31"/>
                <a:stretch>
                  <a:fillRect/>
                </a:stretch>
              </p:blipFill>
              <p:spPr>
                <a:xfrm>
                  <a:off x="7891293" y="4091973"/>
                  <a:ext cx="376200" cy="334440"/>
                </a:xfrm>
                <a:prstGeom prst="rect">
                  <a:avLst/>
                </a:prstGeom>
              </p:spPr>
            </p:pic>
          </mc:Fallback>
        </mc:AlternateContent>
      </p:grpSp>
    </p:spTree>
    <p:extLst>
      <p:ext uri="{BB962C8B-B14F-4D97-AF65-F5344CB8AC3E}">
        <p14:creationId xmlns:p14="http://schemas.microsoft.com/office/powerpoint/2010/main" val="901336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AF443-EFE4-EDF4-71FC-B4194584E29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7269104-4738-F2EB-D5C0-9BA1AEE8B340}"/>
              </a:ext>
            </a:extLst>
          </p:cNvPr>
          <p:cNvSpPr>
            <a:spLocks noGrp="1"/>
          </p:cNvSpPr>
          <p:nvPr>
            <p:ph type="title"/>
          </p:nvPr>
        </p:nvSpPr>
        <p:spPr>
          <a:xfrm>
            <a:off x="325190" y="224622"/>
            <a:ext cx="10969943" cy="685800"/>
          </a:xfrm>
        </p:spPr>
        <p:txBody>
          <a:bodyPr/>
          <a:lstStyle/>
          <a:p>
            <a:r>
              <a:rPr lang="es-ES" sz="3550" err="1"/>
              <a:t>Prompting</a:t>
            </a:r>
            <a:r>
              <a:rPr lang="es-ES" sz="3550"/>
              <a:t> </a:t>
            </a:r>
            <a:r>
              <a:rPr lang="es-ES" sz="3550" err="1"/>
              <a:t>your</a:t>
            </a:r>
            <a:r>
              <a:rPr lang="es-ES" sz="3550"/>
              <a:t> </a:t>
            </a:r>
            <a:r>
              <a:rPr lang="es-ES" sz="3550" err="1"/>
              <a:t>agent</a:t>
            </a:r>
            <a:r>
              <a:rPr lang="es-ES" sz="3550"/>
              <a:t> </a:t>
            </a:r>
            <a:endParaRPr lang="es-ES" err="1"/>
          </a:p>
        </p:txBody>
      </p:sp>
      <p:sp>
        <p:nvSpPr>
          <p:cNvPr id="9" name="TextBox 4">
            <a:extLst>
              <a:ext uri="{FF2B5EF4-FFF2-40B4-BE49-F238E27FC236}">
                <a16:creationId xmlns:a16="http://schemas.microsoft.com/office/drawing/2014/main" id="{E7D8CCB1-1F77-CF9B-016B-848AC8321D8B}"/>
              </a:ext>
            </a:extLst>
          </p:cNvPr>
          <p:cNvSpPr txBox="1"/>
          <p:nvPr/>
        </p:nvSpPr>
        <p:spPr>
          <a:xfrm>
            <a:off x="329518" y="1199252"/>
            <a:ext cx="8860503" cy="1754326"/>
          </a:xfrm>
          <a:prstGeom prst="rect">
            <a:avLst/>
          </a:prstGeom>
          <a:noFill/>
        </p:spPr>
        <p:txBody>
          <a:bodyPr wrap="square" lIns="91440" tIns="45720" rIns="91440" bIns="45720" rtlCol="0" anchor="t">
            <a:spAutoFit/>
          </a:bodyPr>
          <a:lstStyle/>
          <a:p>
            <a:r>
              <a:rPr lang="en-US" err="1">
                <a:solidFill>
                  <a:srgbClr val="475569"/>
                </a:solidFill>
                <a:latin typeface="CiscoSansTT ExtraLight"/>
                <a:ea typeface="ＭＳ Ｐゴシック"/>
                <a:cs typeface="Segoe UI"/>
              </a:rPr>
              <a:t>Dont</a:t>
            </a:r>
            <a:r>
              <a:rPr lang="en-US">
                <a:solidFill>
                  <a:srgbClr val="475569"/>
                </a:solidFill>
                <a:latin typeface="CiscoSansTT ExtraLight"/>
                <a:ea typeface="ＭＳ Ｐゴシック"/>
                <a:cs typeface="Segoe UI"/>
              </a:rPr>
              <a:t> forget to add the user prompt, in this way the model catch your message.</a:t>
            </a:r>
            <a:endParaRPr lang="en-US">
              <a:solidFill>
                <a:srgbClr val="475569"/>
              </a:solidFill>
              <a:latin typeface="CiscoSansTT ExtraLight"/>
              <a:cs typeface="Segoe UI"/>
            </a:endParaRPr>
          </a:p>
          <a:p>
            <a:r>
              <a:rPr lang="en-US">
                <a:solidFill>
                  <a:srgbClr val="475569"/>
                </a:solidFill>
                <a:latin typeface="CiscoSansTT ExtraLight"/>
                <a:ea typeface="ＭＳ Ｐゴシック"/>
                <a:cs typeface="Segoe UI"/>
              </a:rPr>
              <a:t>Type "/" this will show all the variables.</a:t>
            </a:r>
            <a:endParaRPr lang="en-US">
              <a:solidFill>
                <a:srgbClr val="475569"/>
              </a:solidFill>
              <a:latin typeface="CiscoSansTT ExtraLight"/>
              <a:cs typeface="Segoe UI"/>
            </a:endParaRPr>
          </a:p>
          <a:p>
            <a:endParaRPr lang="en-US">
              <a:solidFill>
                <a:srgbClr val="475569"/>
              </a:solidFill>
              <a:latin typeface="CiscoSansTT ExtraLight"/>
              <a:cs typeface="Segoe UI"/>
            </a:endParaRPr>
          </a:p>
          <a:p>
            <a:r>
              <a:rPr lang="en-US">
                <a:solidFill>
                  <a:srgbClr val="475569"/>
                </a:solidFill>
                <a:latin typeface="CiscoSansTT ExtraLight"/>
                <a:ea typeface="ＭＳ Ｐゴシック"/>
                <a:cs typeface="Segoe UI"/>
              </a:rPr>
              <a:t>(Do the same for the IT Agent)</a:t>
            </a:r>
            <a:endParaRPr lang="en-US">
              <a:solidFill>
                <a:srgbClr val="475569"/>
              </a:solidFill>
              <a:latin typeface="CiscoSansTT ExtraLight"/>
              <a:cs typeface="Segoe UI"/>
            </a:endParaRPr>
          </a:p>
          <a:p>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p:pic>
        <p:nvPicPr>
          <p:cNvPr id="4" name="Imagen 3" descr="Interfaz de usuario gráfica, Texto, Aplicación, Chat o mensaje de texto&#10;&#10;El contenido generado por IA puede ser incorrecto.">
            <a:extLst>
              <a:ext uri="{FF2B5EF4-FFF2-40B4-BE49-F238E27FC236}">
                <a16:creationId xmlns:a16="http://schemas.microsoft.com/office/drawing/2014/main" id="{245EFC55-74E9-B135-3A15-33BB97324A3E}"/>
              </a:ext>
            </a:extLst>
          </p:cNvPr>
          <p:cNvPicPr>
            <a:picLocks noChangeAspect="1"/>
          </p:cNvPicPr>
          <p:nvPr/>
        </p:nvPicPr>
        <p:blipFill>
          <a:blip r:embed="rId2"/>
          <a:stretch>
            <a:fillRect/>
          </a:stretch>
        </p:blipFill>
        <p:spPr>
          <a:xfrm>
            <a:off x="3610204" y="2537031"/>
            <a:ext cx="4962840" cy="2085975"/>
          </a:xfrm>
          <a:prstGeom prst="rect">
            <a:avLst/>
          </a:prstGeom>
        </p:spPr>
      </p:pic>
    </p:spTree>
    <p:extLst>
      <p:ext uri="{BB962C8B-B14F-4D97-AF65-F5344CB8AC3E}">
        <p14:creationId xmlns:p14="http://schemas.microsoft.com/office/powerpoint/2010/main" val="41645297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67334-E072-98B2-BD9B-A691F1261A4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B3E7562-7858-3A75-1232-B25DF7F0DFAA}"/>
              </a:ext>
            </a:extLst>
          </p:cNvPr>
          <p:cNvSpPr>
            <a:spLocks noGrp="1"/>
          </p:cNvSpPr>
          <p:nvPr>
            <p:ph type="title"/>
          </p:nvPr>
        </p:nvSpPr>
        <p:spPr>
          <a:xfrm>
            <a:off x="325190" y="224622"/>
            <a:ext cx="10969943" cy="685800"/>
          </a:xfrm>
        </p:spPr>
        <p:txBody>
          <a:bodyPr/>
          <a:lstStyle/>
          <a:p>
            <a:r>
              <a:rPr lang="es-ES" sz="3550" err="1"/>
              <a:t>Other</a:t>
            </a:r>
            <a:r>
              <a:rPr lang="es-ES" sz="3550"/>
              <a:t> </a:t>
            </a:r>
            <a:r>
              <a:rPr lang="es-ES" sz="3550" err="1"/>
              <a:t>Agent</a:t>
            </a:r>
            <a:r>
              <a:rPr lang="es-ES" sz="3550"/>
              <a:t> </a:t>
            </a:r>
            <a:r>
              <a:rPr lang="es-ES" sz="3550" err="1"/>
              <a:t>Config</a:t>
            </a:r>
            <a:endParaRPr lang="es-ES" err="1"/>
          </a:p>
        </p:txBody>
      </p:sp>
      <p:sp>
        <p:nvSpPr>
          <p:cNvPr id="9" name="TextBox 4">
            <a:extLst>
              <a:ext uri="{FF2B5EF4-FFF2-40B4-BE49-F238E27FC236}">
                <a16:creationId xmlns:a16="http://schemas.microsoft.com/office/drawing/2014/main" id="{BCBF9097-E1D3-C610-4BDF-356D3DC3BA5A}"/>
              </a:ext>
            </a:extLst>
          </p:cNvPr>
          <p:cNvSpPr txBox="1"/>
          <p:nvPr/>
        </p:nvSpPr>
        <p:spPr>
          <a:xfrm>
            <a:off x="329518" y="1199252"/>
            <a:ext cx="6701696" cy="1477328"/>
          </a:xfrm>
          <a:prstGeom prst="rect">
            <a:avLst/>
          </a:prstGeom>
          <a:noFill/>
        </p:spPr>
        <p:txBody>
          <a:bodyPr wrap="square" lIns="91440" tIns="45720" rIns="91440" bIns="45720" rtlCol="0" anchor="t">
            <a:spAutoFit/>
          </a:bodyPr>
          <a:lstStyle/>
          <a:p>
            <a:r>
              <a:rPr lang="en-US">
                <a:solidFill>
                  <a:srgbClr val="475569"/>
                </a:solidFill>
                <a:latin typeface="CiscoSansTT ExtraLight"/>
                <a:ea typeface="ＭＳ Ｐゴシック"/>
                <a:cs typeface="Segoe UI"/>
              </a:rPr>
              <a:t>This agent got to have complete different instructions than the other ones, this Agent will generate only answers if the user ask non related – no info questions</a:t>
            </a:r>
            <a:endParaRPr lang="en-US">
              <a:solidFill>
                <a:srgbClr val="475569"/>
              </a:solidFill>
              <a:latin typeface="CiscoSansTT ExtraLight"/>
              <a:cs typeface="Segoe UI"/>
            </a:endParaRPr>
          </a:p>
          <a:p>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p:pic>
        <p:nvPicPr>
          <p:cNvPr id="3" name="Imagen 2" descr="Texto&#10;&#10;El contenido generado por IA puede ser incorrecto.">
            <a:extLst>
              <a:ext uri="{FF2B5EF4-FFF2-40B4-BE49-F238E27FC236}">
                <a16:creationId xmlns:a16="http://schemas.microsoft.com/office/drawing/2014/main" id="{1C7D1AE9-D0AF-672E-B642-349808C9956C}"/>
              </a:ext>
            </a:extLst>
          </p:cNvPr>
          <p:cNvPicPr>
            <a:picLocks noChangeAspect="1"/>
          </p:cNvPicPr>
          <p:nvPr/>
        </p:nvPicPr>
        <p:blipFill>
          <a:blip r:embed="rId2"/>
          <a:stretch>
            <a:fillRect/>
          </a:stretch>
        </p:blipFill>
        <p:spPr>
          <a:xfrm>
            <a:off x="7028612" y="344850"/>
            <a:ext cx="5019993" cy="5191125"/>
          </a:xfrm>
          <a:prstGeom prst="rect">
            <a:avLst/>
          </a:prstGeom>
        </p:spPr>
      </p:pic>
    </p:spTree>
    <p:extLst>
      <p:ext uri="{BB962C8B-B14F-4D97-AF65-F5344CB8AC3E}">
        <p14:creationId xmlns:p14="http://schemas.microsoft.com/office/powerpoint/2010/main" val="427074918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DFC35-78AE-4A1F-031B-816CCDACCB3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4BFF0F1-186F-B8F5-433C-BC49B2E8104A}"/>
              </a:ext>
            </a:extLst>
          </p:cNvPr>
          <p:cNvSpPr>
            <a:spLocks noGrp="1"/>
          </p:cNvSpPr>
          <p:nvPr>
            <p:ph type="title"/>
          </p:nvPr>
        </p:nvSpPr>
        <p:spPr>
          <a:xfrm>
            <a:off x="325190" y="224622"/>
            <a:ext cx="10969943" cy="685800"/>
          </a:xfrm>
        </p:spPr>
        <p:txBody>
          <a:bodyPr/>
          <a:lstStyle/>
          <a:p>
            <a:r>
              <a:rPr lang="es-ES" sz="3550" err="1"/>
              <a:t>Last</a:t>
            </a:r>
            <a:r>
              <a:rPr lang="es-ES" sz="3550"/>
              <a:t> </a:t>
            </a:r>
            <a:r>
              <a:rPr lang="es-ES" sz="3550" err="1"/>
              <a:t>Component</a:t>
            </a:r>
            <a:endParaRPr lang="es-ES" err="1"/>
          </a:p>
        </p:txBody>
      </p:sp>
      <p:sp>
        <p:nvSpPr>
          <p:cNvPr id="9" name="TextBox 4">
            <a:extLst>
              <a:ext uri="{FF2B5EF4-FFF2-40B4-BE49-F238E27FC236}">
                <a16:creationId xmlns:a16="http://schemas.microsoft.com/office/drawing/2014/main" id="{6364A044-9957-1A50-D0B7-0391666C850F}"/>
              </a:ext>
            </a:extLst>
          </p:cNvPr>
          <p:cNvSpPr txBox="1"/>
          <p:nvPr/>
        </p:nvSpPr>
        <p:spPr>
          <a:xfrm>
            <a:off x="251322" y="906175"/>
            <a:ext cx="10337817" cy="646331"/>
          </a:xfrm>
          <a:prstGeom prst="rect">
            <a:avLst/>
          </a:prstGeom>
          <a:noFill/>
        </p:spPr>
        <p:txBody>
          <a:bodyPr wrap="square" lIns="91440" tIns="45720" rIns="91440" bIns="45720" rtlCol="0" anchor="t">
            <a:spAutoFit/>
          </a:bodyPr>
          <a:lstStyle/>
          <a:p>
            <a:r>
              <a:rPr lang="en-US">
                <a:solidFill>
                  <a:srgbClr val="475569"/>
                </a:solidFill>
                <a:latin typeface="CiscoSansTT ExtraLight"/>
                <a:ea typeface="ＭＳ Ｐゴシック"/>
                <a:cs typeface="Segoe UI"/>
              </a:rPr>
              <a:t>To finally see your agent answer as a </a:t>
            </a:r>
            <a:r>
              <a:rPr lang="en-US" err="1">
                <a:solidFill>
                  <a:srgbClr val="475569"/>
                </a:solidFill>
                <a:latin typeface="CiscoSansTT ExtraLight"/>
                <a:ea typeface="ＭＳ Ｐゴシック"/>
                <a:cs typeface="Segoe UI"/>
              </a:rPr>
              <a:t>cahtbot</a:t>
            </a:r>
            <a:r>
              <a:rPr lang="en-US">
                <a:solidFill>
                  <a:srgbClr val="475569"/>
                </a:solidFill>
                <a:latin typeface="CiscoSansTT ExtraLight"/>
                <a:ea typeface="ＭＳ Ｐゴシック"/>
                <a:cs typeface="Segoe UI"/>
              </a:rPr>
              <a:t>, you must add a message component.</a:t>
            </a:r>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p:pic>
        <p:nvPicPr>
          <p:cNvPr id="4" name="Imagen 3" descr="Interfaz de usuario gráfica, Aplicación&#10;&#10;El contenido generado por IA puede ser incorrecto.">
            <a:extLst>
              <a:ext uri="{FF2B5EF4-FFF2-40B4-BE49-F238E27FC236}">
                <a16:creationId xmlns:a16="http://schemas.microsoft.com/office/drawing/2014/main" id="{7EF086C4-9612-A83F-8F04-DE3CA20931FE}"/>
              </a:ext>
            </a:extLst>
          </p:cNvPr>
          <p:cNvPicPr>
            <a:picLocks noChangeAspect="1"/>
          </p:cNvPicPr>
          <p:nvPr/>
        </p:nvPicPr>
        <p:blipFill>
          <a:blip r:embed="rId2"/>
          <a:stretch>
            <a:fillRect/>
          </a:stretch>
        </p:blipFill>
        <p:spPr>
          <a:xfrm>
            <a:off x="978796" y="1441205"/>
            <a:ext cx="4298346" cy="4239359"/>
          </a:xfrm>
          <a:prstGeom prst="rect">
            <a:avLst/>
          </a:prstGeom>
        </p:spPr>
      </p:pic>
      <p:pic>
        <p:nvPicPr>
          <p:cNvPr id="5" name="Imagen 4" descr="Interfaz de usuario gráfica, Aplicación&#10;&#10;El contenido generado por IA puede ser incorrecto.">
            <a:extLst>
              <a:ext uri="{FF2B5EF4-FFF2-40B4-BE49-F238E27FC236}">
                <a16:creationId xmlns:a16="http://schemas.microsoft.com/office/drawing/2014/main" id="{80E13A5C-0F9A-92AF-461E-64EBA971C20C}"/>
              </a:ext>
            </a:extLst>
          </p:cNvPr>
          <p:cNvPicPr>
            <a:picLocks noChangeAspect="1"/>
          </p:cNvPicPr>
          <p:nvPr/>
        </p:nvPicPr>
        <p:blipFill>
          <a:blip r:embed="rId3"/>
          <a:stretch>
            <a:fillRect/>
          </a:stretch>
        </p:blipFill>
        <p:spPr>
          <a:xfrm>
            <a:off x="4037487" y="1549279"/>
            <a:ext cx="4299812" cy="4677752"/>
          </a:xfrm>
          <a:prstGeom prst="rect">
            <a:avLst/>
          </a:prstGeom>
        </p:spPr>
      </p:pic>
      <p:pic>
        <p:nvPicPr>
          <p:cNvPr id="6" name="Imagen 5" descr="Interfaz de usuario gráfica, Aplicación&#10;&#10;El contenido generado por IA puede ser incorrecto.">
            <a:extLst>
              <a:ext uri="{FF2B5EF4-FFF2-40B4-BE49-F238E27FC236}">
                <a16:creationId xmlns:a16="http://schemas.microsoft.com/office/drawing/2014/main" id="{5062109D-E713-DC64-B528-EE51DE1FF49D}"/>
              </a:ext>
            </a:extLst>
          </p:cNvPr>
          <p:cNvPicPr>
            <a:picLocks noChangeAspect="1"/>
          </p:cNvPicPr>
          <p:nvPr/>
        </p:nvPicPr>
        <p:blipFill>
          <a:blip r:embed="rId4"/>
          <a:stretch>
            <a:fillRect/>
          </a:stretch>
        </p:blipFill>
        <p:spPr>
          <a:xfrm>
            <a:off x="6501889" y="2014780"/>
            <a:ext cx="4297368" cy="4440362"/>
          </a:xfrm>
          <a:prstGeom prst="rect">
            <a:avLst/>
          </a:prstGeom>
        </p:spPr>
      </p:pic>
    </p:spTree>
    <p:extLst>
      <p:ext uri="{BB962C8B-B14F-4D97-AF65-F5344CB8AC3E}">
        <p14:creationId xmlns:p14="http://schemas.microsoft.com/office/powerpoint/2010/main" val="1344315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95177-92EB-683A-F8F8-F38E205578F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07EA8212-CC49-E58F-AFD5-7B55671D6E5F}"/>
              </a:ext>
            </a:extLst>
          </p:cNvPr>
          <p:cNvSpPr>
            <a:spLocks noGrp="1"/>
          </p:cNvSpPr>
          <p:nvPr>
            <p:ph type="body" sz="quarter" idx="13"/>
          </p:nvPr>
        </p:nvSpPr>
        <p:spPr/>
        <p:txBody>
          <a:bodyPr vert="horz" lIns="0" tIns="0" rIns="0" bIns="0" rtlCol="0" anchor="t">
            <a:noAutofit/>
          </a:bodyPr>
          <a:lstStyle/>
          <a:p>
            <a:r>
              <a:rPr lang="en-US">
                <a:latin typeface="CiscoSansTT Light"/>
                <a:ea typeface="ＭＳ Ｐゴシック"/>
                <a:cs typeface="CiscoSansTT Light"/>
              </a:rPr>
              <a:t>Test your Flow</a:t>
            </a:r>
            <a:endParaRPr lang="es-ES"/>
          </a:p>
          <a:p>
            <a:endParaRPr lang="en-US"/>
          </a:p>
        </p:txBody>
      </p:sp>
      <p:grpSp>
        <p:nvGrpSpPr>
          <p:cNvPr id="4" name="Group 3">
            <a:extLst>
              <a:ext uri="{FF2B5EF4-FFF2-40B4-BE49-F238E27FC236}">
                <a16:creationId xmlns:a16="http://schemas.microsoft.com/office/drawing/2014/main" id="{F6FF1D10-9CD4-B79E-EA49-71F6B7EED7B0}"/>
              </a:ext>
            </a:extLst>
          </p:cNvPr>
          <p:cNvGrpSpPr/>
          <p:nvPr/>
        </p:nvGrpSpPr>
        <p:grpSpPr>
          <a:xfrm>
            <a:off x="7085756" y="4201925"/>
            <a:ext cx="1160280" cy="1489680"/>
            <a:chOff x="7096773" y="4102773"/>
            <a:chExt cx="1160280" cy="1489680"/>
          </a:xfrm>
        </p:grpSpPr>
        <p:grpSp>
          <p:nvGrpSpPr>
            <p:cNvPr id="5" name="Group 4">
              <a:extLst>
                <a:ext uri="{FF2B5EF4-FFF2-40B4-BE49-F238E27FC236}">
                  <a16:creationId xmlns:a16="http://schemas.microsoft.com/office/drawing/2014/main" id="{ABD89707-EF75-6DE4-E20B-B853CA745C4B}"/>
                </a:ext>
              </a:extLst>
            </p:cNvPr>
            <p:cNvGrpSpPr/>
            <p:nvPr/>
          </p:nvGrpSpPr>
          <p:grpSpPr>
            <a:xfrm>
              <a:off x="7253013" y="4556733"/>
              <a:ext cx="598680" cy="1035720"/>
              <a:chOff x="7253013" y="4556733"/>
              <a:chExt cx="598680" cy="103572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39429792-ADF4-F840-F9CF-D2288066D6D2}"/>
                      </a:ext>
                    </a:extLst>
                  </p14:cNvPr>
                  <p14:cNvContentPartPr/>
                  <p14:nvPr/>
                </p14:nvContentPartPr>
                <p14:xfrm>
                  <a:off x="7322853" y="4556733"/>
                  <a:ext cx="221040" cy="237600"/>
                </p14:xfrm>
              </p:contentPart>
            </mc:Choice>
            <mc:Fallback xmlns="">
              <p:pic>
                <p:nvPicPr>
                  <p:cNvPr id="12" name="Ink 11">
                    <a:extLst>
                      <a:ext uri="{FF2B5EF4-FFF2-40B4-BE49-F238E27FC236}">
                        <a16:creationId xmlns:a16="http://schemas.microsoft.com/office/drawing/2014/main" id="{39429792-ADF4-F840-F9CF-D2288066D6D2}"/>
                      </a:ext>
                    </a:extLst>
                  </p:cNvPr>
                  <p:cNvPicPr/>
                  <p:nvPr/>
                </p:nvPicPr>
                <p:blipFill>
                  <a:blip r:embed="rId3"/>
                  <a:stretch>
                    <a:fillRect/>
                  </a:stretch>
                </p:blipFill>
                <p:spPr>
                  <a:xfrm>
                    <a:off x="7312053" y="4545933"/>
                    <a:ext cx="2422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59D65145-454A-39AB-ACE0-AC3F04B84D5F}"/>
                      </a:ext>
                    </a:extLst>
                  </p14:cNvPr>
                  <p14:cNvContentPartPr/>
                  <p14:nvPr/>
                </p14:nvContentPartPr>
                <p14:xfrm>
                  <a:off x="7538133" y="4578333"/>
                  <a:ext cx="221760" cy="204480"/>
                </p14:xfrm>
              </p:contentPart>
            </mc:Choice>
            <mc:Fallback xmlns="">
              <p:pic>
                <p:nvPicPr>
                  <p:cNvPr id="13" name="Ink 12">
                    <a:extLst>
                      <a:ext uri="{FF2B5EF4-FFF2-40B4-BE49-F238E27FC236}">
                        <a16:creationId xmlns:a16="http://schemas.microsoft.com/office/drawing/2014/main" id="{59D65145-454A-39AB-ACE0-AC3F04B84D5F}"/>
                      </a:ext>
                    </a:extLst>
                  </p:cNvPr>
                  <p:cNvPicPr/>
                  <p:nvPr/>
                </p:nvPicPr>
                <p:blipFill>
                  <a:blip r:embed="rId5"/>
                  <a:stretch>
                    <a:fillRect/>
                  </a:stretch>
                </p:blipFill>
                <p:spPr>
                  <a:xfrm>
                    <a:off x="7527333" y="4567533"/>
                    <a:ext cx="243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AB1374A8-0533-E58B-9350-3CE8699870FF}"/>
                      </a:ext>
                    </a:extLst>
                  </p14:cNvPr>
                  <p14:cNvContentPartPr/>
                  <p14:nvPr/>
                </p14:nvContentPartPr>
                <p14:xfrm>
                  <a:off x="7455693" y="4662933"/>
                  <a:ext cx="56160" cy="56880"/>
                </p14:xfrm>
              </p:contentPart>
            </mc:Choice>
            <mc:Fallback xmlns="">
              <p:pic>
                <p:nvPicPr>
                  <p:cNvPr id="14" name="Ink 13">
                    <a:extLst>
                      <a:ext uri="{FF2B5EF4-FFF2-40B4-BE49-F238E27FC236}">
                        <a16:creationId xmlns:a16="http://schemas.microsoft.com/office/drawing/2014/main" id="{AB1374A8-0533-E58B-9350-3CE8699870FF}"/>
                      </a:ext>
                    </a:extLst>
                  </p:cNvPr>
                  <p:cNvPicPr/>
                  <p:nvPr/>
                </p:nvPicPr>
                <p:blipFill>
                  <a:blip r:embed="rId7"/>
                  <a:stretch>
                    <a:fillRect/>
                  </a:stretch>
                </p:blipFill>
                <p:spPr>
                  <a:xfrm>
                    <a:off x="7444962" y="4652064"/>
                    <a:ext cx="77265" cy="782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B8EE4454-8B0D-2530-5276-64C72E4C6BBD}"/>
                      </a:ext>
                    </a:extLst>
                  </p14:cNvPr>
                  <p14:cNvContentPartPr/>
                  <p14:nvPr/>
                </p14:nvContentPartPr>
                <p14:xfrm>
                  <a:off x="7575573" y="4661133"/>
                  <a:ext cx="59760" cy="82080"/>
                </p14:xfrm>
              </p:contentPart>
            </mc:Choice>
            <mc:Fallback xmlns="">
              <p:pic>
                <p:nvPicPr>
                  <p:cNvPr id="15" name="Ink 14">
                    <a:extLst>
                      <a:ext uri="{FF2B5EF4-FFF2-40B4-BE49-F238E27FC236}">
                        <a16:creationId xmlns:a16="http://schemas.microsoft.com/office/drawing/2014/main" id="{B8EE4454-8B0D-2530-5276-64C72E4C6BBD}"/>
                      </a:ext>
                    </a:extLst>
                  </p:cNvPr>
                  <p:cNvPicPr/>
                  <p:nvPr/>
                </p:nvPicPr>
                <p:blipFill>
                  <a:blip r:embed="rId9"/>
                  <a:stretch>
                    <a:fillRect/>
                  </a:stretch>
                </p:blipFill>
                <p:spPr>
                  <a:xfrm>
                    <a:off x="7564773" y="4650333"/>
                    <a:ext cx="810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171B35AE-0130-4968-0D7F-47B7D4E4802D}"/>
                      </a:ext>
                    </a:extLst>
                  </p14:cNvPr>
                  <p14:cNvContentPartPr/>
                  <p14:nvPr/>
                </p14:nvContentPartPr>
                <p14:xfrm>
                  <a:off x="7274253" y="4748253"/>
                  <a:ext cx="527400" cy="383760"/>
                </p14:xfrm>
              </p:contentPart>
            </mc:Choice>
            <mc:Fallback xmlns="">
              <p:pic>
                <p:nvPicPr>
                  <p:cNvPr id="16" name="Ink 15">
                    <a:extLst>
                      <a:ext uri="{FF2B5EF4-FFF2-40B4-BE49-F238E27FC236}">
                        <a16:creationId xmlns:a16="http://schemas.microsoft.com/office/drawing/2014/main" id="{171B35AE-0130-4968-0D7F-47B7D4E4802D}"/>
                      </a:ext>
                    </a:extLst>
                  </p:cNvPr>
                  <p:cNvPicPr/>
                  <p:nvPr/>
                </p:nvPicPr>
                <p:blipFill>
                  <a:blip r:embed="rId11"/>
                  <a:stretch>
                    <a:fillRect/>
                  </a:stretch>
                </p:blipFill>
                <p:spPr>
                  <a:xfrm>
                    <a:off x="7263460" y="4737453"/>
                    <a:ext cx="548626"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8F16FA40-9125-1A1D-1B10-3D06A0B6A118}"/>
                      </a:ext>
                    </a:extLst>
                  </p14:cNvPr>
                  <p14:cNvContentPartPr/>
                  <p14:nvPr/>
                </p14:nvContentPartPr>
                <p14:xfrm>
                  <a:off x="7435173" y="4981173"/>
                  <a:ext cx="218160" cy="125640"/>
                </p14:xfrm>
              </p:contentPart>
            </mc:Choice>
            <mc:Fallback xmlns="">
              <p:pic>
                <p:nvPicPr>
                  <p:cNvPr id="17" name="Ink 16">
                    <a:extLst>
                      <a:ext uri="{FF2B5EF4-FFF2-40B4-BE49-F238E27FC236}">
                        <a16:creationId xmlns:a16="http://schemas.microsoft.com/office/drawing/2014/main" id="{8F16FA40-9125-1A1D-1B10-3D06A0B6A118}"/>
                      </a:ext>
                    </a:extLst>
                  </p:cNvPr>
                  <p:cNvPicPr/>
                  <p:nvPr/>
                </p:nvPicPr>
                <p:blipFill>
                  <a:blip r:embed="rId13"/>
                  <a:stretch>
                    <a:fillRect/>
                  </a:stretch>
                </p:blipFill>
                <p:spPr>
                  <a:xfrm>
                    <a:off x="7424355" y="4970373"/>
                    <a:ext cx="239435"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565A8A99-24C5-BD18-356C-C371612AF6B9}"/>
                      </a:ext>
                    </a:extLst>
                  </p14:cNvPr>
                  <p14:cNvContentPartPr/>
                  <p14:nvPr/>
                </p14:nvContentPartPr>
                <p14:xfrm>
                  <a:off x="7253013" y="5116533"/>
                  <a:ext cx="158760" cy="420120"/>
                </p14:xfrm>
              </p:contentPart>
            </mc:Choice>
            <mc:Fallback xmlns="">
              <p:pic>
                <p:nvPicPr>
                  <p:cNvPr id="18" name="Ink 17">
                    <a:extLst>
                      <a:ext uri="{FF2B5EF4-FFF2-40B4-BE49-F238E27FC236}">
                        <a16:creationId xmlns:a16="http://schemas.microsoft.com/office/drawing/2014/main" id="{565A8A99-24C5-BD18-356C-C371612AF6B9}"/>
                      </a:ext>
                    </a:extLst>
                  </p:cNvPr>
                  <p:cNvPicPr/>
                  <p:nvPr/>
                </p:nvPicPr>
                <p:blipFill>
                  <a:blip r:embed="rId15"/>
                  <a:stretch>
                    <a:fillRect/>
                  </a:stretch>
                </p:blipFill>
                <p:spPr>
                  <a:xfrm>
                    <a:off x="7242213" y="5105733"/>
                    <a:ext cx="1800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84805E17-2147-0F26-DF00-4B8F1A36EBBB}"/>
                      </a:ext>
                    </a:extLst>
                  </p14:cNvPr>
                  <p14:cNvContentPartPr/>
                  <p14:nvPr/>
                </p14:nvContentPartPr>
                <p14:xfrm>
                  <a:off x="7716333" y="5123013"/>
                  <a:ext cx="135360" cy="404280"/>
                </p14:xfrm>
              </p:contentPart>
            </mc:Choice>
            <mc:Fallback xmlns="">
              <p:pic>
                <p:nvPicPr>
                  <p:cNvPr id="19" name="Ink 18">
                    <a:extLst>
                      <a:ext uri="{FF2B5EF4-FFF2-40B4-BE49-F238E27FC236}">
                        <a16:creationId xmlns:a16="http://schemas.microsoft.com/office/drawing/2014/main" id="{84805E17-2147-0F26-DF00-4B8F1A36EBBB}"/>
                      </a:ext>
                    </a:extLst>
                  </p:cNvPr>
                  <p:cNvPicPr/>
                  <p:nvPr/>
                </p:nvPicPr>
                <p:blipFill>
                  <a:blip r:embed="rId17"/>
                  <a:stretch>
                    <a:fillRect/>
                  </a:stretch>
                </p:blipFill>
                <p:spPr>
                  <a:xfrm>
                    <a:off x="7705533" y="5112213"/>
                    <a:ext cx="1566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8C3B43D8-0C4D-6F56-5ECA-8401772BFD92}"/>
                      </a:ext>
                    </a:extLst>
                  </p14:cNvPr>
                  <p14:cNvContentPartPr/>
                  <p14:nvPr/>
                </p14:nvContentPartPr>
                <p14:xfrm>
                  <a:off x="7409613" y="5402013"/>
                  <a:ext cx="137880" cy="190440"/>
                </p14:xfrm>
              </p:contentPart>
            </mc:Choice>
            <mc:Fallback xmlns="">
              <p:pic>
                <p:nvPicPr>
                  <p:cNvPr id="20" name="Ink 19">
                    <a:extLst>
                      <a:ext uri="{FF2B5EF4-FFF2-40B4-BE49-F238E27FC236}">
                        <a16:creationId xmlns:a16="http://schemas.microsoft.com/office/drawing/2014/main" id="{8C3B43D8-0C4D-6F56-5ECA-8401772BFD92}"/>
                      </a:ext>
                    </a:extLst>
                  </p:cNvPr>
                  <p:cNvPicPr/>
                  <p:nvPr/>
                </p:nvPicPr>
                <p:blipFill>
                  <a:blip r:embed="rId19"/>
                  <a:stretch>
                    <a:fillRect/>
                  </a:stretch>
                </p:blipFill>
                <p:spPr>
                  <a:xfrm>
                    <a:off x="7398813" y="5391213"/>
                    <a:ext cx="159120" cy="21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6" name="Ink 5">
                  <a:extLst>
                    <a:ext uri="{FF2B5EF4-FFF2-40B4-BE49-F238E27FC236}">
                      <a16:creationId xmlns:a16="http://schemas.microsoft.com/office/drawing/2014/main" id="{246E39FD-0709-CAAE-FE11-54B79138A4B7}"/>
                    </a:ext>
                  </a:extLst>
                </p14:cNvPr>
                <p14:cNvContentPartPr/>
                <p14:nvPr/>
              </p14:nvContentPartPr>
              <p14:xfrm>
                <a:off x="7609413" y="5403813"/>
                <a:ext cx="135360" cy="157320"/>
              </p14:xfrm>
            </p:contentPart>
          </mc:Choice>
          <mc:Fallback xmlns="">
            <p:pic>
              <p:nvPicPr>
                <p:cNvPr id="6" name="Ink 5">
                  <a:extLst>
                    <a:ext uri="{FF2B5EF4-FFF2-40B4-BE49-F238E27FC236}">
                      <a16:creationId xmlns:a16="http://schemas.microsoft.com/office/drawing/2014/main" id="{246E39FD-0709-CAAE-FE11-54B79138A4B7}"/>
                    </a:ext>
                  </a:extLst>
                </p:cNvPr>
                <p:cNvPicPr/>
                <p:nvPr/>
              </p:nvPicPr>
              <p:blipFill>
                <a:blip r:embed="rId21"/>
                <a:stretch>
                  <a:fillRect/>
                </a:stretch>
              </p:blipFill>
              <p:spPr>
                <a:xfrm>
                  <a:off x="7598613" y="5393013"/>
                  <a:ext cx="1566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 name="Ink 6">
                  <a:extLst>
                    <a:ext uri="{FF2B5EF4-FFF2-40B4-BE49-F238E27FC236}">
                      <a16:creationId xmlns:a16="http://schemas.microsoft.com/office/drawing/2014/main" id="{239A1F38-60A1-EC6F-ECB8-F08A5475AA55}"/>
                    </a:ext>
                  </a:extLst>
                </p14:cNvPr>
                <p14:cNvContentPartPr/>
                <p14:nvPr/>
              </p14:nvContentPartPr>
              <p14:xfrm>
                <a:off x="7880853" y="5256573"/>
                <a:ext cx="130320" cy="100080"/>
              </p14:xfrm>
            </p:contentPart>
          </mc:Choice>
          <mc:Fallback xmlns="">
            <p:pic>
              <p:nvPicPr>
                <p:cNvPr id="7" name="Ink 6">
                  <a:extLst>
                    <a:ext uri="{FF2B5EF4-FFF2-40B4-BE49-F238E27FC236}">
                      <a16:creationId xmlns:a16="http://schemas.microsoft.com/office/drawing/2014/main" id="{239A1F38-60A1-EC6F-ECB8-F08A5475AA55}"/>
                    </a:ext>
                  </a:extLst>
                </p:cNvPr>
                <p:cNvPicPr/>
                <p:nvPr/>
              </p:nvPicPr>
              <p:blipFill>
                <a:blip r:embed="rId23"/>
                <a:stretch>
                  <a:fillRect/>
                </a:stretch>
              </p:blipFill>
              <p:spPr>
                <a:xfrm>
                  <a:off x="7870053" y="5245773"/>
                  <a:ext cx="1515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 name="Ink 7">
                  <a:extLst>
                    <a:ext uri="{FF2B5EF4-FFF2-40B4-BE49-F238E27FC236}">
                      <a16:creationId xmlns:a16="http://schemas.microsoft.com/office/drawing/2014/main" id="{B7500F67-DB57-69EB-9BD0-BCDF06BFE8A9}"/>
                    </a:ext>
                  </a:extLst>
                </p14:cNvPr>
                <p14:cNvContentPartPr/>
                <p14:nvPr/>
              </p14:nvContentPartPr>
              <p14:xfrm>
                <a:off x="7096773" y="5276373"/>
                <a:ext cx="137520" cy="138240"/>
              </p14:xfrm>
            </p:contentPart>
          </mc:Choice>
          <mc:Fallback xmlns="">
            <p:pic>
              <p:nvPicPr>
                <p:cNvPr id="8" name="Ink 7">
                  <a:extLst>
                    <a:ext uri="{FF2B5EF4-FFF2-40B4-BE49-F238E27FC236}">
                      <a16:creationId xmlns:a16="http://schemas.microsoft.com/office/drawing/2014/main" id="{B7500F67-DB57-69EB-9BD0-BCDF06BFE8A9}"/>
                    </a:ext>
                  </a:extLst>
                </p:cNvPr>
                <p:cNvPicPr/>
                <p:nvPr/>
              </p:nvPicPr>
              <p:blipFill>
                <a:blip r:embed="rId25"/>
                <a:stretch>
                  <a:fillRect/>
                </a:stretch>
              </p:blipFill>
              <p:spPr>
                <a:xfrm>
                  <a:off x="7086001" y="5265573"/>
                  <a:ext cx="158705"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 name="Ink 8">
                  <a:extLst>
                    <a:ext uri="{FF2B5EF4-FFF2-40B4-BE49-F238E27FC236}">
                      <a16:creationId xmlns:a16="http://schemas.microsoft.com/office/drawing/2014/main" id="{D8433300-8E03-AAF0-2252-288FE1CBC1B6}"/>
                    </a:ext>
                  </a:extLst>
                </p14:cNvPr>
                <p14:cNvContentPartPr/>
                <p14:nvPr/>
              </p14:nvContentPartPr>
              <p14:xfrm>
                <a:off x="7924053" y="5352693"/>
                <a:ext cx="84600" cy="216000"/>
              </p14:xfrm>
            </p:contentPart>
          </mc:Choice>
          <mc:Fallback xmlns="">
            <p:pic>
              <p:nvPicPr>
                <p:cNvPr id="9" name="Ink 8">
                  <a:extLst>
                    <a:ext uri="{FF2B5EF4-FFF2-40B4-BE49-F238E27FC236}">
                      <a16:creationId xmlns:a16="http://schemas.microsoft.com/office/drawing/2014/main" id="{D8433300-8E03-AAF0-2252-288FE1CBC1B6}"/>
                    </a:ext>
                  </a:extLst>
                </p:cNvPr>
                <p:cNvPicPr/>
                <p:nvPr/>
              </p:nvPicPr>
              <p:blipFill>
                <a:blip r:embed="rId27"/>
                <a:stretch>
                  <a:fillRect/>
                </a:stretch>
              </p:blipFill>
              <p:spPr>
                <a:xfrm>
                  <a:off x="7913253" y="5341911"/>
                  <a:ext cx="105840" cy="23720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E76B2C50-BC8F-91E3-51E5-C71E45124AFE}"/>
                    </a:ext>
                  </a:extLst>
                </p14:cNvPr>
                <p14:cNvContentPartPr/>
                <p14:nvPr/>
              </p14:nvContentPartPr>
              <p14:xfrm>
                <a:off x="7935933" y="4427853"/>
                <a:ext cx="191160" cy="829080"/>
              </p14:xfrm>
            </p:contentPart>
          </mc:Choice>
          <mc:Fallback xmlns="">
            <p:pic>
              <p:nvPicPr>
                <p:cNvPr id="10" name="Ink 9">
                  <a:extLst>
                    <a:ext uri="{FF2B5EF4-FFF2-40B4-BE49-F238E27FC236}">
                      <a16:creationId xmlns:a16="http://schemas.microsoft.com/office/drawing/2014/main" id="{E76B2C50-BC8F-91E3-51E5-C71E45124AFE}"/>
                    </a:ext>
                  </a:extLst>
                </p:cNvPr>
                <p:cNvPicPr/>
                <p:nvPr/>
              </p:nvPicPr>
              <p:blipFill>
                <a:blip r:embed="rId29"/>
                <a:stretch>
                  <a:fillRect/>
                </a:stretch>
              </p:blipFill>
              <p:spPr>
                <a:xfrm>
                  <a:off x="7925113" y="4417053"/>
                  <a:ext cx="212440" cy="85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 name="Ink 10">
                  <a:extLst>
                    <a:ext uri="{FF2B5EF4-FFF2-40B4-BE49-F238E27FC236}">
                      <a16:creationId xmlns:a16="http://schemas.microsoft.com/office/drawing/2014/main" id="{E2CA8548-F6AC-F480-0611-0CAD88FD7324}"/>
                    </a:ext>
                  </a:extLst>
                </p14:cNvPr>
                <p14:cNvContentPartPr/>
                <p14:nvPr/>
              </p14:nvContentPartPr>
              <p14:xfrm>
                <a:off x="7902093" y="4102773"/>
                <a:ext cx="354960" cy="313200"/>
              </p14:xfrm>
            </p:contentPart>
          </mc:Choice>
          <mc:Fallback xmlns="">
            <p:pic>
              <p:nvPicPr>
                <p:cNvPr id="11" name="Ink 10">
                  <a:extLst>
                    <a:ext uri="{FF2B5EF4-FFF2-40B4-BE49-F238E27FC236}">
                      <a16:creationId xmlns:a16="http://schemas.microsoft.com/office/drawing/2014/main" id="{E2CA8548-F6AC-F480-0611-0CAD88FD7324}"/>
                    </a:ext>
                  </a:extLst>
                </p:cNvPr>
                <p:cNvPicPr/>
                <p:nvPr/>
              </p:nvPicPr>
              <p:blipFill>
                <a:blip r:embed="rId31"/>
                <a:stretch>
                  <a:fillRect/>
                </a:stretch>
              </p:blipFill>
              <p:spPr>
                <a:xfrm>
                  <a:off x="7891293" y="4091973"/>
                  <a:ext cx="376200" cy="334440"/>
                </a:xfrm>
                <a:prstGeom prst="rect">
                  <a:avLst/>
                </a:prstGeom>
              </p:spPr>
            </p:pic>
          </mc:Fallback>
        </mc:AlternateContent>
      </p:grpSp>
    </p:spTree>
    <p:extLst>
      <p:ext uri="{BB962C8B-B14F-4D97-AF65-F5344CB8AC3E}">
        <p14:creationId xmlns:p14="http://schemas.microsoft.com/office/powerpoint/2010/main" val="98741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702F1-A7EF-4063-6D79-6E39C00CEF5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BFE128C-C209-3566-22AA-7AFECB53502F}"/>
              </a:ext>
            </a:extLst>
          </p:cNvPr>
          <p:cNvSpPr>
            <a:spLocks noGrp="1"/>
          </p:cNvSpPr>
          <p:nvPr>
            <p:ph type="body" sz="quarter" idx="13"/>
          </p:nvPr>
        </p:nvSpPr>
        <p:spPr>
          <a:xfrm>
            <a:off x="1350321" y="3652167"/>
            <a:ext cx="9488181" cy="669674"/>
          </a:xfrm>
        </p:spPr>
        <p:txBody>
          <a:bodyPr vert="horz" lIns="0" tIns="0" rIns="0" bIns="0" rtlCol="0" anchor="t">
            <a:noAutofit/>
          </a:bodyPr>
          <a:lstStyle/>
          <a:p>
            <a:r>
              <a:rPr lang="en-US">
                <a:latin typeface="CiscoSansTT Light"/>
                <a:ea typeface="ＭＳ Ｐゴシック"/>
                <a:cs typeface="CiscoSansTT Light"/>
              </a:rPr>
              <a:t>Test your Flow</a:t>
            </a:r>
            <a:endParaRPr lang="en-US">
              <a:solidFill>
                <a:srgbClr val="000000"/>
              </a:solidFill>
              <a:latin typeface="CiscoSansTT Light"/>
              <a:ea typeface="ＭＳ Ｐゴシック"/>
              <a:cs typeface="CiscoSansTT Light"/>
            </a:endParaRPr>
          </a:p>
          <a:p>
            <a:endParaRPr lang="en-US">
              <a:solidFill>
                <a:srgbClr val="FFFFFF"/>
              </a:solidFill>
              <a:latin typeface="CiscoSansTT Light"/>
              <a:ea typeface="ＭＳ Ｐゴシック"/>
              <a:cs typeface="CiscoSansTT Light"/>
            </a:endParaRPr>
          </a:p>
        </p:txBody>
      </p:sp>
      <p:sp>
        <p:nvSpPr>
          <p:cNvPr id="3" name="Text Placeholder 2">
            <a:extLst>
              <a:ext uri="{FF2B5EF4-FFF2-40B4-BE49-F238E27FC236}">
                <a16:creationId xmlns:a16="http://schemas.microsoft.com/office/drawing/2014/main" id="{260D4BD5-71A2-69E4-37FD-CBDA8A348CAC}"/>
              </a:ext>
            </a:extLst>
          </p:cNvPr>
          <p:cNvSpPr>
            <a:spLocks noGrp="1"/>
          </p:cNvSpPr>
          <p:nvPr>
            <p:ph type="body" sz="quarter" idx="14"/>
          </p:nvPr>
        </p:nvSpPr>
        <p:spPr>
          <a:xfrm>
            <a:off x="1400593" y="2865980"/>
            <a:ext cx="9488181" cy="669674"/>
          </a:xfrm>
        </p:spPr>
        <p:txBody>
          <a:bodyPr vert="horz" lIns="0" tIns="0" rIns="0" bIns="0" rtlCol="0" anchor="t">
            <a:noAutofit/>
          </a:bodyPr>
          <a:lstStyle/>
          <a:p>
            <a:r>
              <a:rPr lang="en-US">
                <a:latin typeface="CiscoSansTT Light"/>
                <a:ea typeface="ＭＳ Ｐゴシック"/>
                <a:cs typeface="CiscoSansTT Light"/>
              </a:rPr>
              <a:t>Apply AI: RAG</a:t>
            </a:r>
          </a:p>
        </p:txBody>
      </p:sp>
    </p:spTree>
    <p:extLst>
      <p:ext uri="{BB962C8B-B14F-4D97-AF65-F5344CB8AC3E}">
        <p14:creationId xmlns:p14="http://schemas.microsoft.com/office/powerpoint/2010/main" val="361002171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D528F-D084-AC1C-68E0-B844E5C3E20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CA176BE-9BA2-64ED-37E7-692B6FA6C6B1}"/>
              </a:ext>
            </a:extLst>
          </p:cNvPr>
          <p:cNvSpPr>
            <a:spLocks noGrp="1"/>
          </p:cNvSpPr>
          <p:nvPr>
            <p:ph type="title"/>
          </p:nvPr>
        </p:nvSpPr>
        <p:spPr>
          <a:xfrm>
            <a:off x="325190" y="224622"/>
            <a:ext cx="10969943" cy="685800"/>
          </a:xfrm>
        </p:spPr>
        <p:txBody>
          <a:bodyPr/>
          <a:lstStyle/>
          <a:p>
            <a:r>
              <a:rPr lang="es-ES" sz="3550" dirty="0"/>
              <a:t>LLM </a:t>
            </a:r>
            <a:r>
              <a:rPr lang="es-ES" sz="3550" dirty="0" err="1"/>
              <a:t>Temperature</a:t>
            </a:r>
            <a:r>
              <a:rPr lang="es-ES" sz="3550" dirty="0"/>
              <a:t> </a:t>
            </a:r>
            <a:r>
              <a:rPr lang="es-ES" sz="3550" dirty="0" err="1"/>
              <a:t>Matters</a:t>
            </a:r>
            <a:endParaRPr lang="es-ES" dirty="0" err="1"/>
          </a:p>
        </p:txBody>
      </p:sp>
      <p:sp>
        <p:nvSpPr>
          <p:cNvPr id="9" name="TextBox 4">
            <a:extLst>
              <a:ext uri="{FF2B5EF4-FFF2-40B4-BE49-F238E27FC236}">
                <a16:creationId xmlns:a16="http://schemas.microsoft.com/office/drawing/2014/main" id="{E8ACC823-9E70-963B-3ED2-8121B7648F79}"/>
              </a:ext>
            </a:extLst>
          </p:cNvPr>
          <p:cNvSpPr txBox="1"/>
          <p:nvPr/>
        </p:nvSpPr>
        <p:spPr>
          <a:xfrm>
            <a:off x="329518" y="1055479"/>
            <a:ext cx="5712682" cy="923330"/>
          </a:xfrm>
          <a:prstGeom prst="rect">
            <a:avLst/>
          </a:prstGeom>
          <a:noFill/>
        </p:spPr>
        <p:txBody>
          <a:bodyPr wrap="square" lIns="91440" tIns="45720" rIns="91440" bIns="45720" rtlCol="0" anchor="t">
            <a:spAutoFit/>
          </a:bodyPr>
          <a:lstStyle/>
          <a:p>
            <a:r>
              <a:rPr lang="en-US" dirty="0">
                <a:solidFill>
                  <a:srgbClr val="475569"/>
                </a:solidFill>
                <a:latin typeface="CiscoSansTT ExtraLight"/>
                <a:ea typeface="ＭＳ Ｐゴシック"/>
                <a:cs typeface="Segoe UI"/>
              </a:rPr>
              <a:t>Ask questions to your bot, if they looks poor, try to decrease the temperature restrictions</a:t>
            </a:r>
            <a:endParaRPr lang="es-ES" dirty="0"/>
          </a:p>
          <a:p>
            <a:r>
              <a:rPr lang="en-US" dirty="0">
                <a:solidFill>
                  <a:srgbClr val="414244"/>
                </a:solidFill>
                <a:latin typeface="CiscoSansTT ExtraLight"/>
                <a:ea typeface="ＭＳ Ｐゴシック"/>
                <a:cs typeface="CiscoSansTT ExtraLight"/>
              </a:rPr>
              <a:t>(this settings worked perfect for me)</a:t>
            </a:r>
            <a:endParaRPr lang="en-US" dirty="0">
              <a:solidFill>
                <a:srgbClr val="414244"/>
              </a:solidFill>
              <a:latin typeface="CiscoSansTT ExtraLight"/>
              <a:cs typeface="CiscoSansTT ExtraLight"/>
            </a:endParaRPr>
          </a:p>
        </p:txBody>
      </p:sp>
      <p:pic>
        <p:nvPicPr>
          <p:cNvPr id="6" name="Imagen 5" descr="Interfaz de usuario gráfica, Texto, Aplicación&#10;&#10;El contenido generado por IA puede ser incorrecto.">
            <a:extLst>
              <a:ext uri="{FF2B5EF4-FFF2-40B4-BE49-F238E27FC236}">
                <a16:creationId xmlns:a16="http://schemas.microsoft.com/office/drawing/2014/main" id="{233AF1C3-318B-1AD1-D270-590E025A6668}"/>
              </a:ext>
            </a:extLst>
          </p:cNvPr>
          <p:cNvPicPr>
            <a:picLocks noChangeAspect="1"/>
          </p:cNvPicPr>
          <p:nvPr/>
        </p:nvPicPr>
        <p:blipFill>
          <a:blip r:embed="rId2"/>
          <a:stretch>
            <a:fillRect/>
          </a:stretch>
        </p:blipFill>
        <p:spPr>
          <a:xfrm>
            <a:off x="2262317" y="2065398"/>
            <a:ext cx="3975024" cy="4423735"/>
          </a:xfrm>
          <a:prstGeom prst="rect">
            <a:avLst/>
          </a:prstGeom>
        </p:spPr>
      </p:pic>
      <p:pic>
        <p:nvPicPr>
          <p:cNvPr id="4" name="Imagen 3">
            <a:extLst>
              <a:ext uri="{FF2B5EF4-FFF2-40B4-BE49-F238E27FC236}">
                <a16:creationId xmlns:a16="http://schemas.microsoft.com/office/drawing/2014/main" id="{A05AE0BA-EFDF-B764-7C92-FA3C4D3F91D4}"/>
              </a:ext>
            </a:extLst>
          </p:cNvPr>
          <p:cNvPicPr>
            <a:picLocks noChangeAspect="1"/>
          </p:cNvPicPr>
          <p:nvPr/>
        </p:nvPicPr>
        <p:blipFill>
          <a:blip r:embed="rId3"/>
          <a:stretch>
            <a:fillRect/>
          </a:stretch>
        </p:blipFill>
        <p:spPr>
          <a:xfrm>
            <a:off x="7024385" y="2100891"/>
            <a:ext cx="3190044" cy="4381500"/>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57CC700E-CD34-7765-7839-3D233F9C44E6}"/>
                  </a:ext>
                </a:extLst>
              </p14:cNvPr>
              <p14:cNvContentPartPr/>
              <p14:nvPr/>
            </p14:nvContentPartPr>
            <p14:xfrm>
              <a:off x="5251391" y="1406035"/>
              <a:ext cx="2553531" cy="595273"/>
            </p14:xfrm>
          </p:contentPart>
        </mc:Choice>
        <mc:Fallback xmlns="">
          <p:pic>
            <p:nvPicPr>
              <p:cNvPr id="7" name="Entrada de lápiz 6">
                <a:extLst>
                  <a:ext uri="{FF2B5EF4-FFF2-40B4-BE49-F238E27FC236}">
                    <a16:creationId xmlns:a16="http://schemas.microsoft.com/office/drawing/2014/main" id="{57CC700E-CD34-7765-7839-3D233F9C44E6}"/>
                  </a:ext>
                </a:extLst>
              </p:cNvPr>
              <p:cNvPicPr/>
              <p:nvPr/>
            </p:nvPicPr>
            <p:blipFill>
              <a:blip r:embed="rId5"/>
              <a:stretch>
                <a:fillRect/>
              </a:stretch>
            </p:blipFill>
            <p:spPr>
              <a:xfrm>
                <a:off x="5233393" y="1388051"/>
                <a:ext cx="2589167" cy="63088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AA77585D-B9E6-7369-68D0-27EBF393A495}"/>
                  </a:ext>
                </a:extLst>
              </p14:cNvPr>
              <p14:cNvContentPartPr/>
              <p14:nvPr/>
            </p14:nvContentPartPr>
            <p14:xfrm>
              <a:off x="7648957" y="1876733"/>
              <a:ext cx="273261" cy="211337"/>
            </p14:xfrm>
          </p:contentPart>
        </mc:Choice>
        <mc:Fallback xmlns="">
          <p:pic>
            <p:nvPicPr>
              <p:cNvPr id="8" name="Entrada de lápiz 7">
                <a:extLst>
                  <a:ext uri="{FF2B5EF4-FFF2-40B4-BE49-F238E27FC236}">
                    <a16:creationId xmlns:a16="http://schemas.microsoft.com/office/drawing/2014/main" id="{AA77585D-B9E6-7369-68D0-27EBF393A495}"/>
                  </a:ext>
                </a:extLst>
              </p:cNvPr>
              <p:cNvPicPr/>
              <p:nvPr/>
            </p:nvPicPr>
            <p:blipFill>
              <a:blip r:embed="rId7"/>
              <a:stretch>
                <a:fillRect/>
              </a:stretch>
            </p:blipFill>
            <p:spPr>
              <a:xfrm>
                <a:off x="7630979" y="1858762"/>
                <a:ext cx="308857" cy="246919"/>
              </a:xfrm>
              <a:prstGeom prst="rect">
                <a:avLst/>
              </a:prstGeom>
            </p:spPr>
          </p:pic>
        </mc:Fallback>
      </mc:AlternateContent>
    </p:spTree>
    <p:extLst>
      <p:ext uri="{BB962C8B-B14F-4D97-AF65-F5344CB8AC3E}">
        <p14:creationId xmlns:p14="http://schemas.microsoft.com/office/powerpoint/2010/main" val="151023935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0DADE-6F8B-C8C0-914C-8CBD6668DC9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B39C87D-348C-250C-464F-1C1766CCC86B}"/>
              </a:ext>
            </a:extLst>
          </p:cNvPr>
          <p:cNvSpPr>
            <a:spLocks noGrp="1"/>
          </p:cNvSpPr>
          <p:nvPr>
            <p:ph type="title"/>
          </p:nvPr>
        </p:nvSpPr>
        <p:spPr>
          <a:xfrm>
            <a:off x="325190" y="224622"/>
            <a:ext cx="10969943" cy="685800"/>
          </a:xfrm>
        </p:spPr>
        <p:txBody>
          <a:bodyPr/>
          <a:lstStyle/>
          <a:p>
            <a:r>
              <a:rPr lang="es-ES" sz="3600" dirty="0">
                <a:cs typeface="CiscoSansTT ExtraLight"/>
              </a:rPr>
              <a:t>LLM </a:t>
            </a:r>
            <a:r>
              <a:rPr lang="es-ES" sz="3600" dirty="0" err="1">
                <a:cs typeface="CiscoSansTT ExtraLight"/>
              </a:rPr>
              <a:t>Temperature</a:t>
            </a:r>
            <a:r>
              <a:rPr lang="es-ES" sz="3600" dirty="0">
                <a:cs typeface="CiscoSansTT ExtraLight"/>
              </a:rPr>
              <a:t> </a:t>
            </a:r>
            <a:r>
              <a:rPr lang="es-ES" sz="3600" dirty="0" err="1">
                <a:cs typeface="CiscoSansTT ExtraLight"/>
              </a:rPr>
              <a:t>Matters</a:t>
            </a:r>
            <a:endParaRPr lang="es-ES" sz="3600" dirty="0" err="1">
              <a:solidFill>
                <a:srgbClr val="000000"/>
              </a:solidFill>
              <a:cs typeface="CiscoSansTT ExtraLight"/>
            </a:endParaRPr>
          </a:p>
        </p:txBody>
      </p:sp>
      <p:sp>
        <p:nvSpPr>
          <p:cNvPr id="9" name="TextBox 4">
            <a:extLst>
              <a:ext uri="{FF2B5EF4-FFF2-40B4-BE49-F238E27FC236}">
                <a16:creationId xmlns:a16="http://schemas.microsoft.com/office/drawing/2014/main" id="{795CB6B5-6E91-237C-1F77-31F260ED91FC}"/>
              </a:ext>
            </a:extLst>
          </p:cNvPr>
          <p:cNvSpPr txBox="1"/>
          <p:nvPr/>
        </p:nvSpPr>
        <p:spPr>
          <a:xfrm>
            <a:off x="329519" y="2508677"/>
            <a:ext cx="4602892" cy="923330"/>
          </a:xfrm>
          <a:prstGeom prst="rect">
            <a:avLst/>
          </a:prstGeom>
          <a:noFill/>
        </p:spPr>
        <p:txBody>
          <a:bodyPr wrap="square" lIns="91440" tIns="45720" rIns="91440" bIns="45720" rtlCol="0" anchor="t">
            <a:spAutoFit/>
          </a:bodyPr>
          <a:lstStyle/>
          <a:p>
            <a:r>
              <a:rPr lang="en-US" dirty="0">
                <a:solidFill>
                  <a:srgbClr val="475569"/>
                </a:solidFill>
                <a:latin typeface="CiscoSansTT ExtraLight"/>
                <a:ea typeface="ＭＳ Ｐゴシック"/>
                <a:cs typeface="Segoe UI"/>
              </a:rPr>
              <a:t>Get better and well citated answers, some will even give you screenshots! </a:t>
            </a:r>
            <a:endParaRPr lang="es-ES" dirty="0"/>
          </a:p>
          <a:p>
            <a:endParaRPr lang="en-US">
              <a:solidFill>
                <a:srgbClr val="414244"/>
              </a:solidFill>
              <a:latin typeface="CiscoSansTT ExtraLight"/>
              <a:cs typeface="CiscoSansTT ExtraLight"/>
            </a:endParaRPr>
          </a:p>
        </p:txBody>
      </p:sp>
      <p:pic>
        <p:nvPicPr>
          <p:cNvPr id="6" name="Imagen 5" descr="Texto&#10;&#10;El contenido generado por IA puede ser incorrecto.">
            <a:extLst>
              <a:ext uri="{FF2B5EF4-FFF2-40B4-BE49-F238E27FC236}">
                <a16:creationId xmlns:a16="http://schemas.microsoft.com/office/drawing/2014/main" id="{728217A0-6454-89C6-4AD0-88614DE0D128}"/>
              </a:ext>
            </a:extLst>
          </p:cNvPr>
          <p:cNvPicPr>
            <a:picLocks noChangeAspect="1"/>
          </p:cNvPicPr>
          <p:nvPr/>
        </p:nvPicPr>
        <p:blipFill>
          <a:blip r:embed="rId2"/>
          <a:stretch>
            <a:fillRect/>
          </a:stretch>
        </p:blipFill>
        <p:spPr>
          <a:xfrm>
            <a:off x="7067856" y="301450"/>
            <a:ext cx="4215449" cy="6264519"/>
          </a:xfrm>
          <a:prstGeom prst="rect">
            <a:avLst/>
          </a:prstGeom>
        </p:spPr>
      </p:pic>
    </p:spTree>
    <p:extLst>
      <p:ext uri="{BB962C8B-B14F-4D97-AF65-F5344CB8AC3E}">
        <p14:creationId xmlns:p14="http://schemas.microsoft.com/office/powerpoint/2010/main" val="143652383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F145A7-12C6-F7AD-8A9B-81527D5423B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9907B2D-1ABF-1A2A-9959-7AC1D38E8911}"/>
              </a:ext>
            </a:extLst>
          </p:cNvPr>
          <p:cNvSpPr>
            <a:spLocks noGrp="1"/>
          </p:cNvSpPr>
          <p:nvPr>
            <p:ph type="title"/>
          </p:nvPr>
        </p:nvSpPr>
        <p:spPr>
          <a:xfrm>
            <a:off x="325190" y="224622"/>
            <a:ext cx="10969943" cy="685800"/>
          </a:xfrm>
        </p:spPr>
        <p:txBody>
          <a:bodyPr/>
          <a:lstStyle/>
          <a:p>
            <a:r>
              <a:rPr lang="es-ES" sz="3600" err="1">
                <a:solidFill>
                  <a:srgbClr val="414244"/>
                </a:solidFill>
                <a:cs typeface="CiscoSansTT ExtraLight"/>
              </a:rPr>
              <a:t>Experiment</a:t>
            </a:r>
            <a:r>
              <a:rPr lang="es-ES" sz="3600" dirty="0">
                <a:solidFill>
                  <a:srgbClr val="414244"/>
                </a:solidFill>
                <a:cs typeface="CiscoSansTT ExtraLight"/>
              </a:rPr>
              <a:t> </a:t>
            </a:r>
            <a:r>
              <a:rPr lang="es-ES" sz="3600" err="1">
                <a:solidFill>
                  <a:srgbClr val="414244"/>
                </a:solidFill>
                <a:cs typeface="CiscoSansTT ExtraLight"/>
              </a:rPr>
              <a:t>with</a:t>
            </a:r>
            <a:r>
              <a:rPr lang="es-ES" sz="3600">
                <a:solidFill>
                  <a:srgbClr val="414244"/>
                </a:solidFill>
                <a:cs typeface="CiscoSansTT ExtraLight"/>
              </a:rPr>
              <a:t> Retrieving</a:t>
            </a:r>
          </a:p>
        </p:txBody>
      </p:sp>
      <p:sp>
        <p:nvSpPr>
          <p:cNvPr id="9" name="TextBox 4">
            <a:extLst>
              <a:ext uri="{FF2B5EF4-FFF2-40B4-BE49-F238E27FC236}">
                <a16:creationId xmlns:a16="http://schemas.microsoft.com/office/drawing/2014/main" id="{77D1C929-7D28-8304-6153-3D9A0246499D}"/>
              </a:ext>
            </a:extLst>
          </p:cNvPr>
          <p:cNvSpPr txBox="1"/>
          <p:nvPr/>
        </p:nvSpPr>
        <p:spPr>
          <a:xfrm>
            <a:off x="320636" y="2490910"/>
            <a:ext cx="5020438" cy="1477328"/>
          </a:xfrm>
          <a:prstGeom prst="rect">
            <a:avLst/>
          </a:prstGeom>
          <a:noFill/>
        </p:spPr>
        <p:txBody>
          <a:bodyPr wrap="square" lIns="91440" tIns="45720" rIns="91440" bIns="45720" rtlCol="0" anchor="t">
            <a:spAutoFit/>
          </a:bodyPr>
          <a:lstStyle/>
          <a:p>
            <a:r>
              <a:rPr lang="en-US" dirty="0">
                <a:solidFill>
                  <a:srgbClr val="475569"/>
                </a:solidFill>
                <a:latin typeface="CiscoSansTT ExtraLight"/>
                <a:ea typeface="ＭＳ Ｐゴシック"/>
                <a:cs typeface="Segoe UI"/>
              </a:rPr>
              <a:t>If you see that the model is not having enough information, the chunks are so short or large, remember to experiment with variables, in this case, this config worked for me!</a:t>
            </a:r>
            <a:endParaRPr lang="en-US" dirty="0">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p:pic>
        <p:nvPicPr>
          <p:cNvPr id="3" name="Imagen 2" descr="Captura de pantalla de un celular&#10;&#10;El contenido generado por IA puede ser incorrecto.">
            <a:extLst>
              <a:ext uri="{FF2B5EF4-FFF2-40B4-BE49-F238E27FC236}">
                <a16:creationId xmlns:a16="http://schemas.microsoft.com/office/drawing/2014/main" id="{C454482B-8928-6D0E-3421-F92F49E519F5}"/>
              </a:ext>
            </a:extLst>
          </p:cNvPr>
          <p:cNvPicPr>
            <a:picLocks noChangeAspect="1"/>
          </p:cNvPicPr>
          <p:nvPr/>
        </p:nvPicPr>
        <p:blipFill>
          <a:blip r:embed="rId2"/>
          <a:stretch>
            <a:fillRect/>
          </a:stretch>
        </p:blipFill>
        <p:spPr>
          <a:xfrm>
            <a:off x="6852858" y="485133"/>
            <a:ext cx="4962840" cy="5905500"/>
          </a:xfrm>
          <a:prstGeom prst="rect">
            <a:avLst/>
          </a:prstGeom>
        </p:spPr>
      </p:pic>
    </p:spTree>
    <p:extLst>
      <p:ext uri="{BB962C8B-B14F-4D97-AF65-F5344CB8AC3E}">
        <p14:creationId xmlns:p14="http://schemas.microsoft.com/office/powerpoint/2010/main" val="10516952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C9225E-4858-99E4-DA8D-1307BDA254F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2EACD66-8642-0F78-2245-234E10949F05}"/>
              </a:ext>
            </a:extLst>
          </p:cNvPr>
          <p:cNvSpPr>
            <a:spLocks noGrp="1"/>
          </p:cNvSpPr>
          <p:nvPr>
            <p:ph type="title"/>
          </p:nvPr>
        </p:nvSpPr>
        <p:spPr>
          <a:xfrm>
            <a:off x="609440" y="238930"/>
            <a:ext cx="10969943" cy="685800"/>
          </a:xfrm>
        </p:spPr>
        <p:txBody>
          <a:bodyPr/>
          <a:lstStyle/>
          <a:p>
            <a:r>
              <a:rPr lang="es-ES" sz="3550" dirty="0"/>
              <a:t>LLM </a:t>
            </a:r>
            <a:r>
              <a:rPr lang="es-ES" sz="3550" dirty="0" err="1"/>
              <a:t>Task</a:t>
            </a:r>
            <a:endParaRPr lang="es-ES" dirty="0" err="1"/>
          </a:p>
        </p:txBody>
      </p:sp>
      <p:pic>
        <p:nvPicPr>
          <p:cNvPr id="3" name="Imagen 2" descr="Interfaz de usuario gráfica, Aplicación, Teams&#10;&#10;El contenido generado por IA puede ser incorrecto.">
            <a:extLst>
              <a:ext uri="{FF2B5EF4-FFF2-40B4-BE49-F238E27FC236}">
                <a16:creationId xmlns:a16="http://schemas.microsoft.com/office/drawing/2014/main" id="{12347901-F9C2-31FA-01A1-AACD0F7CFFE2}"/>
              </a:ext>
            </a:extLst>
          </p:cNvPr>
          <p:cNvPicPr>
            <a:picLocks noChangeAspect="1"/>
          </p:cNvPicPr>
          <p:nvPr/>
        </p:nvPicPr>
        <p:blipFill>
          <a:blip r:embed="rId2"/>
          <a:stretch>
            <a:fillRect/>
          </a:stretch>
        </p:blipFill>
        <p:spPr>
          <a:xfrm>
            <a:off x="1883321" y="2891816"/>
            <a:ext cx="8606700" cy="3180215"/>
          </a:xfrm>
          <a:prstGeom prst="rect">
            <a:avLst/>
          </a:prstGeom>
        </p:spPr>
      </p:pic>
      <p:sp>
        <p:nvSpPr>
          <p:cNvPr id="8" name="TextBox 4">
            <a:extLst>
              <a:ext uri="{FF2B5EF4-FFF2-40B4-BE49-F238E27FC236}">
                <a16:creationId xmlns:a16="http://schemas.microsoft.com/office/drawing/2014/main" id="{5292B543-E435-2CEC-EED2-BC53885BF0F1}"/>
              </a:ext>
            </a:extLst>
          </p:cNvPr>
          <p:cNvSpPr txBox="1"/>
          <p:nvPr/>
        </p:nvSpPr>
        <p:spPr>
          <a:xfrm>
            <a:off x="1249431" y="826140"/>
            <a:ext cx="9691151" cy="1477328"/>
          </a:xfrm>
          <a:prstGeom prst="rect">
            <a:avLst/>
          </a:prstGeom>
          <a:noFill/>
        </p:spPr>
        <p:txBody>
          <a:bodyPr wrap="square" lIns="91440" tIns="45720" rIns="91440" bIns="45720" rtlCol="0" anchor="t">
            <a:spAutoFit/>
          </a:bodyPr>
          <a:lstStyle/>
          <a:p>
            <a:r>
              <a:rPr lang="en-US" dirty="0">
                <a:solidFill>
                  <a:srgbClr val="475569"/>
                </a:solidFill>
                <a:latin typeface="CiscoSansTT ExtraLight"/>
                <a:ea typeface="ＭＳ Ｐゴシック"/>
                <a:cs typeface="Segoe UI"/>
              </a:rPr>
              <a:t>Divide the work between multiple LLMs, why would you use a truck to move a simple rock? </a:t>
            </a:r>
            <a:endParaRPr lang="en-US" dirty="0">
              <a:solidFill>
                <a:srgbClr val="475569"/>
              </a:solidFill>
              <a:latin typeface="CiscoSansTT ExtraLight"/>
              <a:cs typeface="Segoe UI"/>
            </a:endParaRPr>
          </a:p>
          <a:p>
            <a:r>
              <a:rPr lang="en-US" dirty="0">
                <a:solidFill>
                  <a:srgbClr val="414244"/>
                </a:solidFill>
                <a:latin typeface="CiscoSansTT ExtraLight"/>
                <a:ea typeface="ＭＳ Ｐゴシック"/>
                <a:cs typeface="CiscoSansTT ExtraLight"/>
              </a:rPr>
              <a:t>Use smaller LLMs to simple task, for example, you could use a 2b model for categorize, also, the same small LLM for "Other" answers. </a:t>
            </a:r>
            <a:br>
              <a:rPr lang="en-US" dirty="0">
                <a:solidFill>
                  <a:srgbClr val="414244"/>
                </a:solidFill>
                <a:latin typeface="CiscoSansTT ExtraLight"/>
                <a:ea typeface="ＭＳ Ｐゴシック"/>
                <a:cs typeface="CiscoSansTT ExtraLight"/>
              </a:rPr>
            </a:br>
            <a:br>
              <a:rPr lang="en-US" dirty="0">
                <a:latin typeface="CiscoSansTT ExtraLight"/>
                <a:cs typeface="CiscoSansTT ExtraLight"/>
              </a:rPr>
            </a:br>
            <a:r>
              <a:rPr lang="en-US" dirty="0">
                <a:latin typeface="CiscoSansTT ExtraLight"/>
                <a:ea typeface="ＭＳ Ｐゴシック"/>
                <a:cs typeface="CiscoSansTT ExtraLight"/>
              </a:rPr>
              <a:t>Experiment with different models, but I recommend always using the biggest as agent.</a:t>
            </a:r>
          </a:p>
        </p:txBody>
      </p:sp>
      <mc:AlternateContent xmlns:mc="http://schemas.openxmlformats.org/markup-compatibility/2006" xmlns:p14="http://schemas.microsoft.com/office/powerpoint/2010/main">
        <mc:Choice Requires="p14">
          <p:contentPart p14:bwMode="auto" r:id="rId3">
            <p14:nvContentPartPr>
              <p14:cNvPr id="10" name="Entrada de lápiz 9">
                <a:extLst>
                  <a:ext uri="{FF2B5EF4-FFF2-40B4-BE49-F238E27FC236}">
                    <a16:creationId xmlns:a16="http://schemas.microsoft.com/office/drawing/2014/main" id="{C8EAE174-A20B-5EFC-8B0E-76B3618066DD}"/>
                  </a:ext>
                </a:extLst>
              </p14:cNvPr>
              <p14:cNvContentPartPr/>
              <p14:nvPr/>
            </p14:nvContentPartPr>
            <p14:xfrm>
              <a:off x="1717734" y="-196526"/>
              <a:ext cx="8466" cy="8466"/>
            </p14:xfrm>
          </p:contentPart>
        </mc:Choice>
        <mc:Fallback xmlns="">
          <p:pic>
            <p:nvPicPr>
              <p:cNvPr id="10" name="Entrada de lápiz 9">
                <a:extLst>
                  <a:ext uri="{FF2B5EF4-FFF2-40B4-BE49-F238E27FC236}">
                    <a16:creationId xmlns:a16="http://schemas.microsoft.com/office/drawing/2014/main" id="{C8EAE174-A20B-5EFC-8B0E-76B3618066DD}"/>
                  </a:ext>
                </a:extLst>
              </p:cNvPr>
              <p:cNvPicPr/>
              <p:nvPr/>
            </p:nvPicPr>
            <p:blipFill>
              <a:blip r:embed="rId4"/>
              <a:stretch>
                <a:fillRect/>
              </a:stretch>
            </p:blipFill>
            <p:spPr>
              <a:xfrm>
                <a:off x="1294434" y="-619826"/>
                <a:ext cx="846600" cy="846600"/>
              </a:xfrm>
              <a:prstGeom prst="rect">
                <a:avLst/>
              </a:prstGeom>
            </p:spPr>
          </p:pic>
        </mc:Fallback>
      </mc:AlternateContent>
      <p:pic>
        <p:nvPicPr>
          <p:cNvPr id="4" name="Imagen 3" descr="Interfaz de usuario gráfica, Aplicación&#10;&#10;El contenido generado por IA puede ser incorrecto.">
            <a:extLst>
              <a:ext uri="{FF2B5EF4-FFF2-40B4-BE49-F238E27FC236}">
                <a16:creationId xmlns:a16="http://schemas.microsoft.com/office/drawing/2014/main" id="{A6F0AF22-F9EF-4D1F-F44F-A8D37387BD03}"/>
              </a:ext>
            </a:extLst>
          </p:cNvPr>
          <p:cNvPicPr>
            <a:picLocks noChangeAspect="1"/>
          </p:cNvPicPr>
          <p:nvPr/>
        </p:nvPicPr>
        <p:blipFill>
          <a:blip r:embed="rId5"/>
          <a:stretch>
            <a:fillRect/>
          </a:stretch>
        </p:blipFill>
        <p:spPr>
          <a:xfrm>
            <a:off x="1163270" y="2449288"/>
            <a:ext cx="9855644" cy="3726046"/>
          </a:xfrm>
          <a:prstGeom prst="rect">
            <a:avLst/>
          </a:prstGeom>
        </p:spPr>
      </p:pic>
    </p:spTree>
    <p:extLst>
      <p:ext uri="{BB962C8B-B14F-4D97-AF65-F5344CB8AC3E}">
        <p14:creationId xmlns:p14="http://schemas.microsoft.com/office/powerpoint/2010/main" val="307190740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8C570-F057-1F06-1FB6-98AE7D161A4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FB4A1D2-92C5-29C4-9C50-AFA17C4BFCA0}"/>
              </a:ext>
            </a:extLst>
          </p:cNvPr>
          <p:cNvSpPr>
            <a:spLocks noGrp="1"/>
          </p:cNvSpPr>
          <p:nvPr>
            <p:ph type="title"/>
          </p:nvPr>
        </p:nvSpPr>
        <p:spPr>
          <a:xfrm>
            <a:off x="325190" y="224622"/>
            <a:ext cx="10969943" cy="685800"/>
          </a:xfrm>
        </p:spPr>
        <p:txBody>
          <a:bodyPr/>
          <a:lstStyle/>
          <a:p>
            <a:r>
              <a:rPr lang="es-ES" sz="3550"/>
              <a:t>Next </a:t>
            </a:r>
            <a:r>
              <a:rPr lang="es-ES" sz="3550" err="1"/>
              <a:t>steps</a:t>
            </a:r>
            <a:endParaRPr lang="es-ES" err="1"/>
          </a:p>
        </p:txBody>
      </p:sp>
      <p:sp>
        <p:nvSpPr>
          <p:cNvPr id="9" name="TextBox 4">
            <a:extLst>
              <a:ext uri="{FF2B5EF4-FFF2-40B4-BE49-F238E27FC236}">
                <a16:creationId xmlns:a16="http://schemas.microsoft.com/office/drawing/2014/main" id="{E7FFA443-C256-81C3-B418-1835E666072E}"/>
              </a:ext>
            </a:extLst>
          </p:cNvPr>
          <p:cNvSpPr txBox="1"/>
          <p:nvPr/>
        </p:nvSpPr>
        <p:spPr>
          <a:xfrm>
            <a:off x="329518" y="1199252"/>
            <a:ext cx="8860503" cy="1754326"/>
          </a:xfrm>
          <a:prstGeom prst="rect">
            <a:avLst/>
          </a:prstGeom>
          <a:noFill/>
        </p:spPr>
        <p:txBody>
          <a:bodyPr wrap="square" lIns="91440" tIns="45720" rIns="91440" bIns="45720" rtlCol="0" anchor="t">
            <a:spAutoFit/>
          </a:bodyPr>
          <a:lstStyle/>
          <a:p>
            <a:r>
              <a:rPr lang="en-US">
                <a:solidFill>
                  <a:srgbClr val="475569"/>
                </a:solidFill>
                <a:latin typeface="CiscoSansTT ExtraLight"/>
                <a:ea typeface="ＭＳ Ｐゴシック"/>
                <a:cs typeface="Segoe UI"/>
              </a:rPr>
              <a:t>What if we go deeper and use this knowledge to build a real world use HR agent that can answer employees questions from an excel one by one?</a:t>
            </a:r>
            <a:endParaRPr lang="en-US">
              <a:solidFill>
                <a:srgbClr val="475569"/>
              </a:solidFill>
              <a:latin typeface="CiscoSansTT ExtraLight"/>
              <a:cs typeface="Segoe UI"/>
            </a:endParaRPr>
          </a:p>
          <a:p>
            <a:endParaRPr lang="en-US">
              <a:solidFill>
                <a:srgbClr val="475569"/>
              </a:solidFill>
              <a:latin typeface="CiscoSansTT ExtraLight"/>
              <a:ea typeface="ＭＳ Ｐゴシック"/>
              <a:cs typeface="Segoe UI"/>
            </a:endParaRPr>
          </a:p>
          <a:p>
            <a:r>
              <a:rPr lang="en-US">
                <a:solidFill>
                  <a:srgbClr val="475569"/>
                </a:solidFill>
                <a:latin typeface="CiscoSansTT ExtraLight"/>
                <a:ea typeface="ＭＳ Ｐゴシック"/>
                <a:cs typeface="Segoe UI"/>
              </a:rPr>
              <a:t>We could do it assisted from a little bit bigger model, one like the free chatbots (ChatGPT, Claude, Gemini, </a:t>
            </a:r>
            <a:r>
              <a:rPr lang="en-US" err="1">
                <a:solidFill>
                  <a:srgbClr val="475569"/>
                </a:solidFill>
                <a:latin typeface="CiscoSansTT ExtraLight"/>
                <a:ea typeface="ＭＳ Ｐゴシック"/>
                <a:cs typeface="Segoe UI"/>
              </a:rPr>
              <a:t>Deepseek</a:t>
            </a:r>
            <a:r>
              <a:rPr lang="en-US">
                <a:solidFill>
                  <a:srgbClr val="475569"/>
                </a:solidFill>
                <a:latin typeface="CiscoSansTT ExtraLight"/>
                <a:ea typeface="ＭＳ Ｐゴシック"/>
                <a:cs typeface="Segoe UI"/>
              </a:rPr>
              <a:t>, etc...) </a:t>
            </a:r>
          </a:p>
          <a:p>
            <a:endParaRPr lang="en-US">
              <a:solidFill>
                <a:srgbClr val="414244"/>
              </a:solidFill>
              <a:latin typeface="CiscoSansTT ExtraLight"/>
              <a:cs typeface="CiscoSansTT ExtraLight"/>
            </a:endParaRPr>
          </a:p>
        </p:txBody>
      </p:sp>
    </p:spTree>
    <p:extLst>
      <p:ext uri="{BB962C8B-B14F-4D97-AF65-F5344CB8AC3E}">
        <p14:creationId xmlns:p14="http://schemas.microsoft.com/office/powerpoint/2010/main" val="4067524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9AA3EC-77F7-1BE9-AB8C-B810B7199FA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203AF85-5F80-8853-0551-D1B026F65514}"/>
              </a:ext>
            </a:extLst>
          </p:cNvPr>
          <p:cNvSpPr>
            <a:spLocks noGrp="1"/>
          </p:cNvSpPr>
          <p:nvPr>
            <p:ph type="body" sz="quarter" idx="13"/>
          </p:nvPr>
        </p:nvSpPr>
        <p:spPr>
          <a:xfrm>
            <a:off x="1350321" y="3652167"/>
            <a:ext cx="9488181" cy="669674"/>
          </a:xfrm>
        </p:spPr>
        <p:txBody>
          <a:bodyPr vert="horz" lIns="0" tIns="0" rIns="0" bIns="0" rtlCol="0" anchor="t">
            <a:noAutofit/>
          </a:bodyPr>
          <a:lstStyle/>
          <a:p>
            <a:r>
              <a:rPr lang="en-US">
                <a:latin typeface="CiscoSansTT Light"/>
                <a:ea typeface="ＭＳ Ｐゴシック"/>
                <a:cs typeface="CiscoSansTT Light"/>
              </a:rPr>
              <a:t>LLM get your files</a:t>
            </a:r>
            <a:endParaRPr lang="en-US">
              <a:solidFill>
                <a:srgbClr val="000000"/>
              </a:solidFill>
              <a:latin typeface="CiscoSansTT Light"/>
              <a:ea typeface="ＭＳ Ｐゴシック"/>
              <a:cs typeface="CiscoSansTT Light"/>
            </a:endParaRPr>
          </a:p>
          <a:p>
            <a:endParaRPr lang="en-US"/>
          </a:p>
        </p:txBody>
      </p:sp>
      <p:sp>
        <p:nvSpPr>
          <p:cNvPr id="3" name="Text Placeholder 2">
            <a:extLst>
              <a:ext uri="{FF2B5EF4-FFF2-40B4-BE49-F238E27FC236}">
                <a16:creationId xmlns:a16="http://schemas.microsoft.com/office/drawing/2014/main" id="{0607341F-8F9C-C1A6-DB75-141EA2D0AF08}"/>
              </a:ext>
            </a:extLst>
          </p:cNvPr>
          <p:cNvSpPr>
            <a:spLocks noGrp="1"/>
          </p:cNvSpPr>
          <p:nvPr>
            <p:ph type="body" sz="quarter" idx="14"/>
          </p:nvPr>
        </p:nvSpPr>
        <p:spPr>
          <a:xfrm>
            <a:off x="1400593" y="2865980"/>
            <a:ext cx="9488181" cy="669674"/>
          </a:xfrm>
        </p:spPr>
        <p:txBody>
          <a:bodyPr vert="horz" lIns="0" tIns="0" rIns="0" bIns="0" rtlCol="0" anchor="t">
            <a:noAutofit/>
          </a:bodyPr>
          <a:lstStyle/>
          <a:p>
            <a:r>
              <a:rPr lang="en-US">
                <a:latin typeface="CiscoSansTT Light"/>
                <a:ea typeface="ＭＳ Ｐゴシック"/>
                <a:cs typeface="CiscoSansTT Light"/>
              </a:rPr>
              <a:t>Apply AI: RAG</a:t>
            </a:r>
          </a:p>
        </p:txBody>
      </p:sp>
    </p:spTree>
    <p:extLst>
      <p:ext uri="{BB962C8B-B14F-4D97-AF65-F5344CB8AC3E}">
        <p14:creationId xmlns:p14="http://schemas.microsoft.com/office/powerpoint/2010/main" val="163144741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AA78E-994D-E62A-31E3-F1F282C006D0}"/>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9332F4AB-3CE9-86A6-7524-BF86196BAD32}"/>
              </a:ext>
            </a:extLst>
          </p:cNvPr>
          <p:cNvSpPr>
            <a:spLocks noGrp="1"/>
          </p:cNvSpPr>
          <p:nvPr>
            <p:ph type="body" sz="quarter" idx="13"/>
          </p:nvPr>
        </p:nvSpPr>
        <p:spPr>
          <a:xfrm>
            <a:off x="613135" y="3576970"/>
            <a:ext cx="10962553" cy="1312439"/>
          </a:xfrm>
        </p:spPr>
        <p:txBody>
          <a:bodyPr vert="horz" lIns="0" tIns="0" rIns="0" bIns="0" rtlCol="0" anchor="t">
            <a:noAutofit/>
          </a:bodyPr>
          <a:lstStyle/>
          <a:p>
            <a:r>
              <a:rPr lang="en-US">
                <a:latin typeface="CiscoSansTT Light"/>
                <a:ea typeface="ＭＳ Ｐゴシック"/>
                <a:cs typeface="CiscoSansTT Light"/>
              </a:rPr>
              <a:t>Setting up VS Code</a:t>
            </a:r>
            <a:endParaRPr lang="en-US">
              <a:solidFill>
                <a:srgbClr val="000000"/>
              </a:solidFill>
              <a:latin typeface="CiscoSansTT Light"/>
              <a:ea typeface="ＭＳ Ｐゴシック"/>
              <a:cs typeface="CiscoSansTT Light"/>
            </a:endParaRPr>
          </a:p>
          <a:p>
            <a:endParaRPr lang="en-US"/>
          </a:p>
          <a:p>
            <a:endParaRPr lang="en-US"/>
          </a:p>
        </p:txBody>
      </p:sp>
      <p:grpSp>
        <p:nvGrpSpPr>
          <p:cNvPr id="4" name="Group 3">
            <a:extLst>
              <a:ext uri="{FF2B5EF4-FFF2-40B4-BE49-F238E27FC236}">
                <a16:creationId xmlns:a16="http://schemas.microsoft.com/office/drawing/2014/main" id="{065F5D7D-C427-98F0-AF2E-91A3A0B39EE6}"/>
              </a:ext>
            </a:extLst>
          </p:cNvPr>
          <p:cNvGrpSpPr/>
          <p:nvPr/>
        </p:nvGrpSpPr>
        <p:grpSpPr>
          <a:xfrm>
            <a:off x="7085756" y="4201925"/>
            <a:ext cx="1160280" cy="1489680"/>
            <a:chOff x="7096773" y="4102773"/>
            <a:chExt cx="1160280" cy="1489680"/>
          </a:xfrm>
        </p:grpSpPr>
        <p:grpSp>
          <p:nvGrpSpPr>
            <p:cNvPr id="5" name="Group 4">
              <a:extLst>
                <a:ext uri="{FF2B5EF4-FFF2-40B4-BE49-F238E27FC236}">
                  <a16:creationId xmlns:a16="http://schemas.microsoft.com/office/drawing/2014/main" id="{E7FFF880-BEF0-90F4-2EB6-259BE2E23427}"/>
                </a:ext>
              </a:extLst>
            </p:cNvPr>
            <p:cNvGrpSpPr/>
            <p:nvPr/>
          </p:nvGrpSpPr>
          <p:grpSpPr>
            <a:xfrm>
              <a:off x="7253013" y="4556733"/>
              <a:ext cx="598680" cy="1035720"/>
              <a:chOff x="7253013" y="4556733"/>
              <a:chExt cx="598680" cy="103572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436DE82F-4C4C-9EFB-2913-82A033BAE600}"/>
                      </a:ext>
                    </a:extLst>
                  </p14:cNvPr>
                  <p14:cNvContentPartPr/>
                  <p14:nvPr/>
                </p14:nvContentPartPr>
                <p14:xfrm>
                  <a:off x="7322853" y="4556733"/>
                  <a:ext cx="221040" cy="237600"/>
                </p14:xfrm>
              </p:contentPart>
            </mc:Choice>
            <mc:Fallback xmlns="">
              <p:pic>
                <p:nvPicPr>
                  <p:cNvPr id="12" name="Ink 11">
                    <a:extLst>
                      <a:ext uri="{FF2B5EF4-FFF2-40B4-BE49-F238E27FC236}">
                        <a16:creationId xmlns:a16="http://schemas.microsoft.com/office/drawing/2014/main" id="{436DE82F-4C4C-9EFB-2913-82A033BAE600}"/>
                      </a:ext>
                    </a:extLst>
                  </p:cNvPr>
                  <p:cNvPicPr/>
                  <p:nvPr/>
                </p:nvPicPr>
                <p:blipFill>
                  <a:blip r:embed="rId3"/>
                  <a:stretch>
                    <a:fillRect/>
                  </a:stretch>
                </p:blipFill>
                <p:spPr>
                  <a:xfrm>
                    <a:off x="7312053" y="4545933"/>
                    <a:ext cx="2422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65B696AA-F53D-792A-F82F-698CA778AC3F}"/>
                      </a:ext>
                    </a:extLst>
                  </p14:cNvPr>
                  <p14:cNvContentPartPr/>
                  <p14:nvPr/>
                </p14:nvContentPartPr>
                <p14:xfrm>
                  <a:off x="7538133" y="4578333"/>
                  <a:ext cx="221760" cy="204480"/>
                </p14:xfrm>
              </p:contentPart>
            </mc:Choice>
            <mc:Fallback xmlns="">
              <p:pic>
                <p:nvPicPr>
                  <p:cNvPr id="13" name="Ink 12">
                    <a:extLst>
                      <a:ext uri="{FF2B5EF4-FFF2-40B4-BE49-F238E27FC236}">
                        <a16:creationId xmlns:a16="http://schemas.microsoft.com/office/drawing/2014/main" id="{65B696AA-F53D-792A-F82F-698CA778AC3F}"/>
                      </a:ext>
                    </a:extLst>
                  </p:cNvPr>
                  <p:cNvPicPr/>
                  <p:nvPr/>
                </p:nvPicPr>
                <p:blipFill>
                  <a:blip r:embed="rId5"/>
                  <a:stretch>
                    <a:fillRect/>
                  </a:stretch>
                </p:blipFill>
                <p:spPr>
                  <a:xfrm>
                    <a:off x="7527333" y="4567533"/>
                    <a:ext cx="243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355F0479-746E-8AF5-E058-3D43F61BB4E7}"/>
                      </a:ext>
                    </a:extLst>
                  </p14:cNvPr>
                  <p14:cNvContentPartPr/>
                  <p14:nvPr/>
                </p14:nvContentPartPr>
                <p14:xfrm>
                  <a:off x="7455693" y="4662933"/>
                  <a:ext cx="56160" cy="56880"/>
                </p14:xfrm>
              </p:contentPart>
            </mc:Choice>
            <mc:Fallback xmlns="">
              <p:pic>
                <p:nvPicPr>
                  <p:cNvPr id="14" name="Ink 13">
                    <a:extLst>
                      <a:ext uri="{FF2B5EF4-FFF2-40B4-BE49-F238E27FC236}">
                        <a16:creationId xmlns:a16="http://schemas.microsoft.com/office/drawing/2014/main" id="{355F0479-746E-8AF5-E058-3D43F61BB4E7}"/>
                      </a:ext>
                    </a:extLst>
                  </p:cNvPr>
                  <p:cNvPicPr/>
                  <p:nvPr/>
                </p:nvPicPr>
                <p:blipFill>
                  <a:blip r:embed="rId7"/>
                  <a:stretch>
                    <a:fillRect/>
                  </a:stretch>
                </p:blipFill>
                <p:spPr>
                  <a:xfrm>
                    <a:off x="7444962" y="4652064"/>
                    <a:ext cx="77265" cy="782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2F7B771E-C493-4F1A-D35E-2ACDFB336C13}"/>
                      </a:ext>
                    </a:extLst>
                  </p14:cNvPr>
                  <p14:cNvContentPartPr/>
                  <p14:nvPr/>
                </p14:nvContentPartPr>
                <p14:xfrm>
                  <a:off x="7575573" y="4661133"/>
                  <a:ext cx="59760" cy="82080"/>
                </p14:xfrm>
              </p:contentPart>
            </mc:Choice>
            <mc:Fallback xmlns="">
              <p:pic>
                <p:nvPicPr>
                  <p:cNvPr id="15" name="Ink 14">
                    <a:extLst>
                      <a:ext uri="{FF2B5EF4-FFF2-40B4-BE49-F238E27FC236}">
                        <a16:creationId xmlns:a16="http://schemas.microsoft.com/office/drawing/2014/main" id="{2F7B771E-C493-4F1A-D35E-2ACDFB336C13}"/>
                      </a:ext>
                    </a:extLst>
                  </p:cNvPr>
                  <p:cNvPicPr/>
                  <p:nvPr/>
                </p:nvPicPr>
                <p:blipFill>
                  <a:blip r:embed="rId9"/>
                  <a:stretch>
                    <a:fillRect/>
                  </a:stretch>
                </p:blipFill>
                <p:spPr>
                  <a:xfrm>
                    <a:off x="7564773" y="4650333"/>
                    <a:ext cx="810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EFD4BD7A-34BA-DDB2-DCA1-11D6004AF6AF}"/>
                      </a:ext>
                    </a:extLst>
                  </p14:cNvPr>
                  <p14:cNvContentPartPr/>
                  <p14:nvPr/>
                </p14:nvContentPartPr>
                <p14:xfrm>
                  <a:off x="7274253" y="4748253"/>
                  <a:ext cx="527400" cy="383760"/>
                </p14:xfrm>
              </p:contentPart>
            </mc:Choice>
            <mc:Fallback xmlns="">
              <p:pic>
                <p:nvPicPr>
                  <p:cNvPr id="16" name="Ink 15">
                    <a:extLst>
                      <a:ext uri="{FF2B5EF4-FFF2-40B4-BE49-F238E27FC236}">
                        <a16:creationId xmlns:a16="http://schemas.microsoft.com/office/drawing/2014/main" id="{EFD4BD7A-34BA-DDB2-DCA1-11D6004AF6AF}"/>
                      </a:ext>
                    </a:extLst>
                  </p:cNvPr>
                  <p:cNvPicPr/>
                  <p:nvPr/>
                </p:nvPicPr>
                <p:blipFill>
                  <a:blip r:embed="rId11"/>
                  <a:stretch>
                    <a:fillRect/>
                  </a:stretch>
                </p:blipFill>
                <p:spPr>
                  <a:xfrm>
                    <a:off x="7263460" y="4737453"/>
                    <a:ext cx="548626"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5E0384D9-375F-C7DA-A920-71A10D053045}"/>
                      </a:ext>
                    </a:extLst>
                  </p14:cNvPr>
                  <p14:cNvContentPartPr/>
                  <p14:nvPr/>
                </p14:nvContentPartPr>
                <p14:xfrm>
                  <a:off x="7435173" y="4981173"/>
                  <a:ext cx="218160" cy="125640"/>
                </p14:xfrm>
              </p:contentPart>
            </mc:Choice>
            <mc:Fallback xmlns="">
              <p:pic>
                <p:nvPicPr>
                  <p:cNvPr id="17" name="Ink 16">
                    <a:extLst>
                      <a:ext uri="{FF2B5EF4-FFF2-40B4-BE49-F238E27FC236}">
                        <a16:creationId xmlns:a16="http://schemas.microsoft.com/office/drawing/2014/main" id="{5E0384D9-375F-C7DA-A920-71A10D053045}"/>
                      </a:ext>
                    </a:extLst>
                  </p:cNvPr>
                  <p:cNvPicPr/>
                  <p:nvPr/>
                </p:nvPicPr>
                <p:blipFill>
                  <a:blip r:embed="rId13"/>
                  <a:stretch>
                    <a:fillRect/>
                  </a:stretch>
                </p:blipFill>
                <p:spPr>
                  <a:xfrm>
                    <a:off x="7424355" y="4970373"/>
                    <a:ext cx="239435"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1115EB87-BECC-88DC-DAA4-B127C091A90B}"/>
                      </a:ext>
                    </a:extLst>
                  </p14:cNvPr>
                  <p14:cNvContentPartPr/>
                  <p14:nvPr/>
                </p14:nvContentPartPr>
                <p14:xfrm>
                  <a:off x="7253013" y="5116533"/>
                  <a:ext cx="158760" cy="420120"/>
                </p14:xfrm>
              </p:contentPart>
            </mc:Choice>
            <mc:Fallback xmlns="">
              <p:pic>
                <p:nvPicPr>
                  <p:cNvPr id="18" name="Ink 17">
                    <a:extLst>
                      <a:ext uri="{FF2B5EF4-FFF2-40B4-BE49-F238E27FC236}">
                        <a16:creationId xmlns:a16="http://schemas.microsoft.com/office/drawing/2014/main" id="{1115EB87-BECC-88DC-DAA4-B127C091A90B}"/>
                      </a:ext>
                    </a:extLst>
                  </p:cNvPr>
                  <p:cNvPicPr/>
                  <p:nvPr/>
                </p:nvPicPr>
                <p:blipFill>
                  <a:blip r:embed="rId15"/>
                  <a:stretch>
                    <a:fillRect/>
                  </a:stretch>
                </p:blipFill>
                <p:spPr>
                  <a:xfrm>
                    <a:off x="7242213" y="5105733"/>
                    <a:ext cx="1800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7CDF4355-8039-8364-8A3C-A2D13A456E1B}"/>
                      </a:ext>
                    </a:extLst>
                  </p14:cNvPr>
                  <p14:cNvContentPartPr/>
                  <p14:nvPr/>
                </p14:nvContentPartPr>
                <p14:xfrm>
                  <a:off x="7716333" y="5123013"/>
                  <a:ext cx="135360" cy="404280"/>
                </p14:xfrm>
              </p:contentPart>
            </mc:Choice>
            <mc:Fallback xmlns="">
              <p:pic>
                <p:nvPicPr>
                  <p:cNvPr id="19" name="Ink 18">
                    <a:extLst>
                      <a:ext uri="{FF2B5EF4-FFF2-40B4-BE49-F238E27FC236}">
                        <a16:creationId xmlns:a16="http://schemas.microsoft.com/office/drawing/2014/main" id="{7CDF4355-8039-8364-8A3C-A2D13A456E1B}"/>
                      </a:ext>
                    </a:extLst>
                  </p:cNvPr>
                  <p:cNvPicPr/>
                  <p:nvPr/>
                </p:nvPicPr>
                <p:blipFill>
                  <a:blip r:embed="rId17"/>
                  <a:stretch>
                    <a:fillRect/>
                  </a:stretch>
                </p:blipFill>
                <p:spPr>
                  <a:xfrm>
                    <a:off x="7705533" y="5112213"/>
                    <a:ext cx="1566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86221BDF-2816-39BB-45D4-733880267028}"/>
                      </a:ext>
                    </a:extLst>
                  </p14:cNvPr>
                  <p14:cNvContentPartPr/>
                  <p14:nvPr/>
                </p14:nvContentPartPr>
                <p14:xfrm>
                  <a:off x="7409613" y="5402013"/>
                  <a:ext cx="137880" cy="190440"/>
                </p14:xfrm>
              </p:contentPart>
            </mc:Choice>
            <mc:Fallback xmlns="">
              <p:pic>
                <p:nvPicPr>
                  <p:cNvPr id="20" name="Ink 19">
                    <a:extLst>
                      <a:ext uri="{FF2B5EF4-FFF2-40B4-BE49-F238E27FC236}">
                        <a16:creationId xmlns:a16="http://schemas.microsoft.com/office/drawing/2014/main" id="{86221BDF-2816-39BB-45D4-733880267028}"/>
                      </a:ext>
                    </a:extLst>
                  </p:cNvPr>
                  <p:cNvPicPr/>
                  <p:nvPr/>
                </p:nvPicPr>
                <p:blipFill>
                  <a:blip r:embed="rId19"/>
                  <a:stretch>
                    <a:fillRect/>
                  </a:stretch>
                </p:blipFill>
                <p:spPr>
                  <a:xfrm>
                    <a:off x="7398813" y="5391213"/>
                    <a:ext cx="159120" cy="21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6" name="Ink 5">
                  <a:extLst>
                    <a:ext uri="{FF2B5EF4-FFF2-40B4-BE49-F238E27FC236}">
                      <a16:creationId xmlns:a16="http://schemas.microsoft.com/office/drawing/2014/main" id="{DC202E8D-9F2A-AE48-0F35-3FC257F841F9}"/>
                    </a:ext>
                  </a:extLst>
                </p14:cNvPr>
                <p14:cNvContentPartPr/>
                <p14:nvPr/>
              </p14:nvContentPartPr>
              <p14:xfrm>
                <a:off x="7609413" y="5403813"/>
                <a:ext cx="135360" cy="157320"/>
              </p14:xfrm>
            </p:contentPart>
          </mc:Choice>
          <mc:Fallback xmlns="">
            <p:pic>
              <p:nvPicPr>
                <p:cNvPr id="6" name="Ink 5">
                  <a:extLst>
                    <a:ext uri="{FF2B5EF4-FFF2-40B4-BE49-F238E27FC236}">
                      <a16:creationId xmlns:a16="http://schemas.microsoft.com/office/drawing/2014/main" id="{DC202E8D-9F2A-AE48-0F35-3FC257F841F9}"/>
                    </a:ext>
                  </a:extLst>
                </p:cNvPr>
                <p:cNvPicPr/>
                <p:nvPr/>
              </p:nvPicPr>
              <p:blipFill>
                <a:blip r:embed="rId21"/>
                <a:stretch>
                  <a:fillRect/>
                </a:stretch>
              </p:blipFill>
              <p:spPr>
                <a:xfrm>
                  <a:off x="7598613" y="5393013"/>
                  <a:ext cx="1566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 name="Ink 6">
                  <a:extLst>
                    <a:ext uri="{FF2B5EF4-FFF2-40B4-BE49-F238E27FC236}">
                      <a16:creationId xmlns:a16="http://schemas.microsoft.com/office/drawing/2014/main" id="{8D24DC3E-BF1D-C622-9D25-030ED170C592}"/>
                    </a:ext>
                  </a:extLst>
                </p14:cNvPr>
                <p14:cNvContentPartPr/>
                <p14:nvPr/>
              </p14:nvContentPartPr>
              <p14:xfrm>
                <a:off x="7880853" y="5256573"/>
                <a:ext cx="130320" cy="100080"/>
              </p14:xfrm>
            </p:contentPart>
          </mc:Choice>
          <mc:Fallback xmlns="">
            <p:pic>
              <p:nvPicPr>
                <p:cNvPr id="7" name="Ink 6">
                  <a:extLst>
                    <a:ext uri="{FF2B5EF4-FFF2-40B4-BE49-F238E27FC236}">
                      <a16:creationId xmlns:a16="http://schemas.microsoft.com/office/drawing/2014/main" id="{8D24DC3E-BF1D-C622-9D25-030ED170C592}"/>
                    </a:ext>
                  </a:extLst>
                </p:cNvPr>
                <p:cNvPicPr/>
                <p:nvPr/>
              </p:nvPicPr>
              <p:blipFill>
                <a:blip r:embed="rId23"/>
                <a:stretch>
                  <a:fillRect/>
                </a:stretch>
              </p:blipFill>
              <p:spPr>
                <a:xfrm>
                  <a:off x="7870053" y="5245773"/>
                  <a:ext cx="1515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 name="Ink 7">
                  <a:extLst>
                    <a:ext uri="{FF2B5EF4-FFF2-40B4-BE49-F238E27FC236}">
                      <a16:creationId xmlns:a16="http://schemas.microsoft.com/office/drawing/2014/main" id="{BBA63254-211D-82EA-95EC-78B84C8A900F}"/>
                    </a:ext>
                  </a:extLst>
                </p14:cNvPr>
                <p14:cNvContentPartPr/>
                <p14:nvPr/>
              </p14:nvContentPartPr>
              <p14:xfrm>
                <a:off x="7096773" y="5276373"/>
                <a:ext cx="137520" cy="138240"/>
              </p14:xfrm>
            </p:contentPart>
          </mc:Choice>
          <mc:Fallback xmlns="">
            <p:pic>
              <p:nvPicPr>
                <p:cNvPr id="8" name="Ink 7">
                  <a:extLst>
                    <a:ext uri="{FF2B5EF4-FFF2-40B4-BE49-F238E27FC236}">
                      <a16:creationId xmlns:a16="http://schemas.microsoft.com/office/drawing/2014/main" id="{BBA63254-211D-82EA-95EC-78B84C8A900F}"/>
                    </a:ext>
                  </a:extLst>
                </p:cNvPr>
                <p:cNvPicPr/>
                <p:nvPr/>
              </p:nvPicPr>
              <p:blipFill>
                <a:blip r:embed="rId25"/>
                <a:stretch>
                  <a:fillRect/>
                </a:stretch>
              </p:blipFill>
              <p:spPr>
                <a:xfrm>
                  <a:off x="7086001" y="5265573"/>
                  <a:ext cx="158705"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 name="Ink 8">
                  <a:extLst>
                    <a:ext uri="{FF2B5EF4-FFF2-40B4-BE49-F238E27FC236}">
                      <a16:creationId xmlns:a16="http://schemas.microsoft.com/office/drawing/2014/main" id="{1DA4D6DB-EED7-A022-1824-92C08C5208EC}"/>
                    </a:ext>
                  </a:extLst>
                </p14:cNvPr>
                <p14:cNvContentPartPr/>
                <p14:nvPr/>
              </p14:nvContentPartPr>
              <p14:xfrm>
                <a:off x="7924053" y="5352693"/>
                <a:ext cx="84600" cy="216000"/>
              </p14:xfrm>
            </p:contentPart>
          </mc:Choice>
          <mc:Fallback xmlns="">
            <p:pic>
              <p:nvPicPr>
                <p:cNvPr id="9" name="Ink 8">
                  <a:extLst>
                    <a:ext uri="{FF2B5EF4-FFF2-40B4-BE49-F238E27FC236}">
                      <a16:creationId xmlns:a16="http://schemas.microsoft.com/office/drawing/2014/main" id="{1DA4D6DB-EED7-A022-1824-92C08C5208EC}"/>
                    </a:ext>
                  </a:extLst>
                </p:cNvPr>
                <p:cNvPicPr/>
                <p:nvPr/>
              </p:nvPicPr>
              <p:blipFill>
                <a:blip r:embed="rId27"/>
                <a:stretch>
                  <a:fillRect/>
                </a:stretch>
              </p:blipFill>
              <p:spPr>
                <a:xfrm>
                  <a:off x="7913253" y="5341911"/>
                  <a:ext cx="105840" cy="23720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74453A7F-E51E-8839-6F00-707A30F7B144}"/>
                    </a:ext>
                  </a:extLst>
                </p14:cNvPr>
                <p14:cNvContentPartPr/>
                <p14:nvPr/>
              </p14:nvContentPartPr>
              <p14:xfrm>
                <a:off x="7935933" y="4427853"/>
                <a:ext cx="191160" cy="829080"/>
              </p14:xfrm>
            </p:contentPart>
          </mc:Choice>
          <mc:Fallback xmlns="">
            <p:pic>
              <p:nvPicPr>
                <p:cNvPr id="10" name="Ink 9">
                  <a:extLst>
                    <a:ext uri="{FF2B5EF4-FFF2-40B4-BE49-F238E27FC236}">
                      <a16:creationId xmlns:a16="http://schemas.microsoft.com/office/drawing/2014/main" id="{74453A7F-E51E-8839-6F00-707A30F7B144}"/>
                    </a:ext>
                  </a:extLst>
                </p:cNvPr>
                <p:cNvPicPr/>
                <p:nvPr/>
              </p:nvPicPr>
              <p:blipFill>
                <a:blip r:embed="rId29"/>
                <a:stretch>
                  <a:fillRect/>
                </a:stretch>
              </p:blipFill>
              <p:spPr>
                <a:xfrm>
                  <a:off x="7925113" y="4417053"/>
                  <a:ext cx="212440" cy="85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 name="Ink 10">
                  <a:extLst>
                    <a:ext uri="{FF2B5EF4-FFF2-40B4-BE49-F238E27FC236}">
                      <a16:creationId xmlns:a16="http://schemas.microsoft.com/office/drawing/2014/main" id="{B7EED669-B303-1309-DC31-AFF900BDD379}"/>
                    </a:ext>
                  </a:extLst>
                </p14:cNvPr>
                <p14:cNvContentPartPr/>
                <p14:nvPr/>
              </p14:nvContentPartPr>
              <p14:xfrm>
                <a:off x="7902093" y="4102773"/>
                <a:ext cx="354960" cy="313200"/>
              </p14:xfrm>
            </p:contentPart>
          </mc:Choice>
          <mc:Fallback xmlns="">
            <p:pic>
              <p:nvPicPr>
                <p:cNvPr id="11" name="Ink 10">
                  <a:extLst>
                    <a:ext uri="{FF2B5EF4-FFF2-40B4-BE49-F238E27FC236}">
                      <a16:creationId xmlns:a16="http://schemas.microsoft.com/office/drawing/2014/main" id="{B7EED669-B303-1309-DC31-AFF900BDD379}"/>
                    </a:ext>
                  </a:extLst>
                </p:cNvPr>
                <p:cNvPicPr/>
                <p:nvPr/>
              </p:nvPicPr>
              <p:blipFill>
                <a:blip r:embed="rId31"/>
                <a:stretch>
                  <a:fillRect/>
                </a:stretch>
              </p:blipFill>
              <p:spPr>
                <a:xfrm>
                  <a:off x="7891293" y="4091973"/>
                  <a:ext cx="376200" cy="334440"/>
                </a:xfrm>
                <a:prstGeom prst="rect">
                  <a:avLst/>
                </a:prstGeom>
              </p:spPr>
            </p:pic>
          </mc:Fallback>
        </mc:AlternateContent>
      </p:grpSp>
    </p:spTree>
    <p:extLst>
      <p:ext uri="{BB962C8B-B14F-4D97-AF65-F5344CB8AC3E}">
        <p14:creationId xmlns:p14="http://schemas.microsoft.com/office/powerpoint/2010/main" val="1411439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4DEC2-B017-573D-1F72-92C660E1EF4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5D83D09-45B7-6DA3-D679-35330EF10CB5}"/>
              </a:ext>
            </a:extLst>
          </p:cNvPr>
          <p:cNvSpPr>
            <a:spLocks noGrp="1"/>
          </p:cNvSpPr>
          <p:nvPr>
            <p:ph type="body" sz="quarter" idx="13"/>
          </p:nvPr>
        </p:nvSpPr>
        <p:spPr>
          <a:xfrm>
            <a:off x="1350321" y="3652167"/>
            <a:ext cx="9488181" cy="669674"/>
          </a:xfrm>
        </p:spPr>
        <p:txBody>
          <a:bodyPr vert="horz" lIns="0" tIns="0" rIns="0" bIns="0" rtlCol="0" anchor="t">
            <a:noAutofit/>
          </a:bodyPr>
          <a:lstStyle/>
          <a:p>
            <a:r>
              <a:rPr lang="en-US">
                <a:latin typeface="CiscoSansTT Light"/>
                <a:ea typeface="ＭＳ Ｐゴシック"/>
                <a:cs typeface="CiscoSansTT Light"/>
              </a:rPr>
              <a:t>Setting up </a:t>
            </a:r>
            <a:r>
              <a:rPr lang="en-US" err="1">
                <a:latin typeface="CiscoSansTT Light"/>
                <a:ea typeface="ＭＳ Ｐゴシック"/>
                <a:cs typeface="CiscoSansTT Light"/>
              </a:rPr>
              <a:t>VSCode</a:t>
            </a:r>
            <a:endParaRPr lang="es-ES" err="1"/>
          </a:p>
        </p:txBody>
      </p:sp>
      <p:sp>
        <p:nvSpPr>
          <p:cNvPr id="3" name="Text Placeholder 2">
            <a:extLst>
              <a:ext uri="{FF2B5EF4-FFF2-40B4-BE49-F238E27FC236}">
                <a16:creationId xmlns:a16="http://schemas.microsoft.com/office/drawing/2014/main" id="{0727BC8E-6253-25AB-F042-5B561DD2C345}"/>
              </a:ext>
            </a:extLst>
          </p:cNvPr>
          <p:cNvSpPr>
            <a:spLocks noGrp="1"/>
          </p:cNvSpPr>
          <p:nvPr>
            <p:ph type="body" sz="quarter" idx="14"/>
          </p:nvPr>
        </p:nvSpPr>
        <p:spPr>
          <a:xfrm>
            <a:off x="1400593" y="2865980"/>
            <a:ext cx="9488181" cy="669674"/>
          </a:xfrm>
        </p:spPr>
        <p:txBody>
          <a:bodyPr vert="horz" lIns="0" tIns="0" rIns="0" bIns="0" rtlCol="0" anchor="t">
            <a:noAutofit/>
          </a:bodyPr>
          <a:lstStyle/>
          <a:p>
            <a:r>
              <a:rPr lang="en-US">
                <a:latin typeface="CiscoSansTT Light"/>
                <a:ea typeface="ＭＳ Ｐゴシック"/>
                <a:cs typeface="CiscoSansTT Light"/>
              </a:rPr>
              <a:t>Apply AI: RAG</a:t>
            </a:r>
          </a:p>
        </p:txBody>
      </p:sp>
    </p:spTree>
    <p:extLst>
      <p:ext uri="{BB962C8B-B14F-4D97-AF65-F5344CB8AC3E}">
        <p14:creationId xmlns:p14="http://schemas.microsoft.com/office/powerpoint/2010/main" val="356676621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14D63-972D-5D8A-5B90-3E8152A8B78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CD5EE04-3577-8D97-E799-A5F7D9CA1354}"/>
              </a:ext>
            </a:extLst>
          </p:cNvPr>
          <p:cNvSpPr>
            <a:spLocks noGrp="1"/>
          </p:cNvSpPr>
          <p:nvPr>
            <p:ph type="title"/>
          </p:nvPr>
        </p:nvSpPr>
        <p:spPr>
          <a:xfrm>
            <a:off x="257421" y="84964"/>
            <a:ext cx="10969943" cy="685800"/>
          </a:xfrm>
        </p:spPr>
        <p:txBody>
          <a:bodyPr/>
          <a:lstStyle/>
          <a:p>
            <a:r>
              <a:rPr lang="es-ES" sz="3550" err="1"/>
              <a:t>Instalation</a:t>
            </a:r>
            <a:r>
              <a:rPr lang="es-ES" sz="3550"/>
              <a:t> </a:t>
            </a:r>
            <a:r>
              <a:rPr lang="es-ES" sz="3550" err="1"/>
              <a:t>of</a:t>
            </a:r>
            <a:r>
              <a:rPr lang="es-ES" sz="3550"/>
              <a:t> VS </a:t>
            </a:r>
            <a:r>
              <a:rPr lang="es-ES" sz="3550" err="1"/>
              <a:t>Code</a:t>
            </a:r>
            <a:endParaRPr lang="es-ES" err="1"/>
          </a:p>
        </p:txBody>
      </p:sp>
      <p:sp>
        <p:nvSpPr>
          <p:cNvPr id="5" name="TextBox 4">
            <a:extLst>
              <a:ext uri="{FF2B5EF4-FFF2-40B4-BE49-F238E27FC236}">
                <a16:creationId xmlns:a16="http://schemas.microsoft.com/office/drawing/2014/main" id="{124C7210-737A-C6D0-2D8D-33378DF20190}"/>
              </a:ext>
            </a:extLst>
          </p:cNvPr>
          <p:cNvSpPr txBox="1"/>
          <p:nvPr/>
        </p:nvSpPr>
        <p:spPr>
          <a:xfrm>
            <a:off x="257448" y="995647"/>
            <a:ext cx="8860503" cy="369332"/>
          </a:xfrm>
          <a:prstGeom prst="rect">
            <a:avLst/>
          </a:prstGeom>
          <a:noFill/>
        </p:spPr>
        <p:txBody>
          <a:bodyPr wrap="square" lIns="91440" tIns="45720" rIns="91440" bIns="45720" rtlCol="0" anchor="t">
            <a:spAutoFit/>
          </a:bodyPr>
          <a:lstStyle/>
          <a:p>
            <a:pPr marL="285750" indent="-285750">
              <a:buFont typeface="Arial"/>
              <a:buChar char="•"/>
            </a:pPr>
            <a:r>
              <a:rPr lang="en-US">
                <a:latin typeface="Arial"/>
                <a:ea typeface="ＭＳ Ｐゴシック"/>
                <a:cs typeface="Arial"/>
                <a:hlinkClick r:id="rId2"/>
              </a:rPr>
              <a:t>https://www.youtube.com/watch?v=cu_ykIfBprI</a:t>
            </a:r>
            <a:endParaRPr lang="es-ES"/>
          </a:p>
        </p:txBody>
      </p:sp>
    </p:spTree>
    <p:extLst>
      <p:ext uri="{BB962C8B-B14F-4D97-AF65-F5344CB8AC3E}">
        <p14:creationId xmlns:p14="http://schemas.microsoft.com/office/powerpoint/2010/main" val="279856982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F1489-1103-74DB-51A6-28F5DEA900E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07680EF-3146-0F36-C9B4-577BB3EA75F5}"/>
              </a:ext>
            </a:extLst>
          </p:cNvPr>
          <p:cNvSpPr>
            <a:spLocks noGrp="1"/>
          </p:cNvSpPr>
          <p:nvPr>
            <p:ph type="title"/>
          </p:nvPr>
        </p:nvSpPr>
        <p:spPr>
          <a:xfrm>
            <a:off x="257421" y="84964"/>
            <a:ext cx="10969943" cy="685800"/>
          </a:xfrm>
        </p:spPr>
        <p:txBody>
          <a:bodyPr/>
          <a:lstStyle/>
          <a:p>
            <a:r>
              <a:rPr lang="es-ES" sz="3550" err="1"/>
              <a:t>Jupyter</a:t>
            </a:r>
            <a:r>
              <a:rPr lang="es-ES" sz="3550"/>
              <a:t> </a:t>
            </a:r>
            <a:r>
              <a:rPr lang="es-ES" sz="3550" err="1"/>
              <a:t>Extension</a:t>
            </a:r>
            <a:endParaRPr lang="es-ES" err="1"/>
          </a:p>
        </p:txBody>
      </p:sp>
      <p:sp>
        <p:nvSpPr>
          <p:cNvPr id="5" name="TextBox 4">
            <a:extLst>
              <a:ext uri="{FF2B5EF4-FFF2-40B4-BE49-F238E27FC236}">
                <a16:creationId xmlns:a16="http://schemas.microsoft.com/office/drawing/2014/main" id="{C0CA507A-84F8-27A0-5931-947CD4EB53BA}"/>
              </a:ext>
            </a:extLst>
          </p:cNvPr>
          <p:cNvSpPr txBox="1"/>
          <p:nvPr/>
        </p:nvSpPr>
        <p:spPr>
          <a:xfrm>
            <a:off x="191511" y="769559"/>
            <a:ext cx="9482189" cy="369332"/>
          </a:xfrm>
          <a:prstGeom prst="rect">
            <a:avLst/>
          </a:prstGeom>
          <a:noFill/>
        </p:spPr>
        <p:txBody>
          <a:bodyPr wrap="square" lIns="91440" tIns="45720" rIns="91440" bIns="45720" rtlCol="0" anchor="t">
            <a:spAutoFit/>
          </a:bodyPr>
          <a:lstStyle/>
          <a:p>
            <a:pPr marL="285750" indent="-285750">
              <a:buFont typeface="Arial"/>
              <a:buChar char="•"/>
            </a:pPr>
            <a:r>
              <a:rPr lang="en-US">
                <a:latin typeface="CiscoSansTT Light"/>
                <a:ea typeface="ＭＳ Ｐゴシック"/>
                <a:cs typeface="CiscoSansTT Light"/>
              </a:rPr>
              <a:t>Click on the visual Studio Code extensions button and install the </a:t>
            </a:r>
            <a:r>
              <a:rPr lang="en-US" err="1">
                <a:latin typeface="CiscoSansTT Light"/>
                <a:ea typeface="ＭＳ Ｐゴシック"/>
                <a:cs typeface="CiscoSansTT Light"/>
              </a:rPr>
              <a:t>Jupyter</a:t>
            </a:r>
            <a:r>
              <a:rPr lang="en-US">
                <a:latin typeface="CiscoSansTT Light"/>
                <a:ea typeface="ＭＳ Ｐゴシック"/>
                <a:cs typeface="CiscoSansTT Light"/>
              </a:rPr>
              <a:t> extension.</a:t>
            </a:r>
            <a:endParaRPr lang="es-ES"/>
          </a:p>
        </p:txBody>
      </p:sp>
      <p:pic>
        <p:nvPicPr>
          <p:cNvPr id="3" name="Imagen 2" descr="Interfaz de usuario gráfica, Texto&#10;&#10;El contenido generado por IA puede ser incorrecto.">
            <a:extLst>
              <a:ext uri="{FF2B5EF4-FFF2-40B4-BE49-F238E27FC236}">
                <a16:creationId xmlns:a16="http://schemas.microsoft.com/office/drawing/2014/main" id="{935BA2D0-0AB6-9A6C-079E-324BEB47AD5F}"/>
              </a:ext>
            </a:extLst>
          </p:cNvPr>
          <p:cNvPicPr>
            <a:picLocks noChangeAspect="1"/>
          </p:cNvPicPr>
          <p:nvPr/>
        </p:nvPicPr>
        <p:blipFill>
          <a:blip r:embed="rId2"/>
          <a:stretch>
            <a:fillRect/>
          </a:stretch>
        </p:blipFill>
        <p:spPr>
          <a:xfrm>
            <a:off x="2478003" y="1228879"/>
            <a:ext cx="6755908" cy="4926833"/>
          </a:xfrm>
          <a:prstGeom prst="rect">
            <a:avLst/>
          </a:prstGeom>
        </p:spPr>
      </p:pic>
      <p:sp>
        <p:nvSpPr>
          <p:cNvPr id="4" name="Rectángulo: esquinas redondeadas 3">
            <a:extLst>
              <a:ext uri="{FF2B5EF4-FFF2-40B4-BE49-F238E27FC236}">
                <a16:creationId xmlns:a16="http://schemas.microsoft.com/office/drawing/2014/main" id="{BB382A38-C1B3-877D-555F-0C7542549E0E}"/>
              </a:ext>
            </a:extLst>
          </p:cNvPr>
          <p:cNvSpPr/>
          <p:nvPr/>
        </p:nvSpPr>
        <p:spPr>
          <a:xfrm>
            <a:off x="2701401" y="1696944"/>
            <a:ext cx="1489344" cy="353684"/>
          </a:xfrm>
          <a:prstGeom prst="roundRect">
            <a:avLst/>
          </a:prstGeom>
          <a:noFill/>
          <a:ln w="28575">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s-ES"/>
          </a:p>
        </p:txBody>
      </p:sp>
    </p:spTree>
    <p:extLst>
      <p:ext uri="{BB962C8B-B14F-4D97-AF65-F5344CB8AC3E}">
        <p14:creationId xmlns:p14="http://schemas.microsoft.com/office/powerpoint/2010/main" val="15842537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227B3-67F1-45E1-AD0D-28067ACA4A8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FA72E5F-F450-D399-3A36-FEABC2544107}"/>
              </a:ext>
            </a:extLst>
          </p:cNvPr>
          <p:cNvSpPr>
            <a:spLocks noGrp="1"/>
          </p:cNvSpPr>
          <p:nvPr>
            <p:ph type="title"/>
          </p:nvPr>
        </p:nvSpPr>
        <p:spPr>
          <a:xfrm>
            <a:off x="257421" y="84964"/>
            <a:ext cx="10969943" cy="685800"/>
          </a:xfrm>
        </p:spPr>
        <p:txBody>
          <a:bodyPr/>
          <a:lstStyle/>
          <a:p>
            <a:r>
              <a:rPr lang="es-ES" sz="3550" err="1"/>
              <a:t>Creating</a:t>
            </a:r>
            <a:r>
              <a:rPr lang="es-ES" sz="3550"/>
              <a:t> </a:t>
            </a:r>
            <a:r>
              <a:rPr lang="es-ES" sz="3550" err="1"/>
              <a:t>our</a:t>
            </a:r>
            <a:r>
              <a:rPr lang="es-ES" sz="3550"/>
              <a:t> Notebook</a:t>
            </a:r>
            <a:endParaRPr lang="es-ES"/>
          </a:p>
        </p:txBody>
      </p:sp>
      <p:sp>
        <p:nvSpPr>
          <p:cNvPr id="5" name="TextBox 4">
            <a:extLst>
              <a:ext uri="{FF2B5EF4-FFF2-40B4-BE49-F238E27FC236}">
                <a16:creationId xmlns:a16="http://schemas.microsoft.com/office/drawing/2014/main" id="{F8A187A6-2F5D-DFAB-A30C-683001261926}"/>
              </a:ext>
            </a:extLst>
          </p:cNvPr>
          <p:cNvSpPr txBox="1"/>
          <p:nvPr/>
        </p:nvSpPr>
        <p:spPr>
          <a:xfrm>
            <a:off x="257448" y="995647"/>
            <a:ext cx="4223265" cy="1200329"/>
          </a:xfrm>
          <a:prstGeom prst="rect">
            <a:avLst/>
          </a:prstGeom>
          <a:noFill/>
        </p:spPr>
        <p:txBody>
          <a:bodyPr wrap="square" lIns="91440" tIns="45720" rIns="91440" bIns="45720" rtlCol="0" anchor="t">
            <a:spAutoFit/>
          </a:bodyPr>
          <a:lstStyle/>
          <a:p>
            <a:pPr marL="285750" indent="-285750">
              <a:buFont typeface="Arial"/>
              <a:buChar char="•"/>
            </a:pPr>
            <a:r>
              <a:rPr lang="en-US">
                <a:latin typeface="CiscoSansTT Light"/>
                <a:ea typeface="ＭＳ Ｐゴシック"/>
                <a:cs typeface="CiscoSansTT Light"/>
              </a:rPr>
              <a:t>Click on the new file button and create a new blank .</a:t>
            </a:r>
            <a:r>
              <a:rPr lang="en-US" err="1">
                <a:latin typeface="CiscoSansTT Light"/>
                <a:ea typeface="ＭＳ Ｐゴシック"/>
                <a:cs typeface="CiscoSansTT Light"/>
              </a:rPr>
              <a:t>ipynb</a:t>
            </a:r>
            <a:r>
              <a:rPr lang="en-US">
                <a:latin typeface="CiscoSansTT Light"/>
                <a:ea typeface="ＭＳ Ｐゴシック"/>
                <a:cs typeface="CiscoSansTT Light"/>
              </a:rPr>
              <a:t> file.</a:t>
            </a:r>
          </a:p>
          <a:p>
            <a:pPr marL="285750" indent="-285750">
              <a:buFont typeface="Arial"/>
              <a:buChar char="•"/>
            </a:pPr>
            <a:endParaRPr lang="en-US">
              <a:latin typeface="CiscoSansTT Light"/>
              <a:cs typeface="CiscoSansTT Light"/>
            </a:endParaRPr>
          </a:p>
          <a:p>
            <a:pPr marL="285750" indent="-285750">
              <a:buFont typeface="Arial"/>
              <a:buChar char="•"/>
            </a:pPr>
            <a:r>
              <a:rPr lang="en-US">
                <a:latin typeface="CiscoSansTT Light"/>
                <a:ea typeface="ＭＳ Ｐゴシック"/>
                <a:cs typeface="CiscoSansTT Light"/>
              </a:rPr>
              <a:t>We will make our RAG in this file</a:t>
            </a:r>
          </a:p>
        </p:txBody>
      </p:sp>
      <p:pic>
        <p:nvPicPr>
          <p:cNvPr id="4" name="Imagen 3" descr="Interfaz de usuario gráfica, Texto&#10;&#10;El contenido generado por IA puede ser incorrecto.">
            <a:extLst>
              <a:ext uri="{FF2B5EF4-FFF2-40B4-BE49-F238E27FC236}">
                <a16:creationId xmlns:a16="http://schemas.microsoft.com/office/drawing/2014/main" id="{F116B632-73F3-E01C-7E52-5DF8AC4DCE1C}"/>
              </a:ext>
            </a:extLst>
          </p:cNvPr>
          <p:cNvPicPr>
            <a:picLocks noChangeAspect="1"/>
          </p:cNvPicPr>
          <p:nvPr/>
        </p:nvPicPr>
        <p:blipFill>
          <a:blip r:embed="rId2"/>
          <a:stretch>
            <a:fillRect/>
          </a:stretch>
        </p:blipFill>
        <p:spPr>
          <a:xfrm>
            <a:off x="4483117" y="874394"/>
            <a:ext cx="7629351" cy="5554981"/>
          </a:xfrm>
          <a:prstGeom prst="rect">
            <a:avLst/>
          </a:prstGeom>
        </p:spPr>
      </p:pic>
    </p:spTree>
    <p:extLst>
      <p:ext uri="{BB962C8B-B14F-4D97-AF65-F5344CB8AC3E}">
        <p14:creationId xmlns:p14="http://schemas.microsoft.com/office/powerpoint/2010/main" val="339178173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AA78E-994D-E62A-31E3-F1F282C006D0}"/>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9332F4AB-3CE9-86A6-7524-BF86196BAD32}"/>
              </a:ext>
            </a:extLst>
          </p:cNvPr>
          <p:cNvSpPr>
            <a:spLocks noGrp="1"/>
          </p:cNvSpPr>
          <p:nvPr>
            <p:ph type="body" sz="quarter" idx="13"/>
          </p:nvPr>
        </p:nvSpPr>
        <p:spPr>
          <a:xfrm>
            <a:off x="613135" y="3576970"/>
            <a:ext cx="10962553" cy="1312439"/>
          </a:xfrm>
        </p:spPr>
        <p:txBody>
          <a:bodyPr vert="horz" lIns="0" tIns="0" rIns="0" bIns="0" rtlCol="0" anchor="t">
            <a:noAutofit/>
          </a:bodyPr>
          <a:lstStyle/>
          <a:p>
            <a:r>
              <a:rPr lang="en-US">
                <a:latin typeface="CiscoSansTT Light"/>
                <a:ea typeface="ＭＳ Ｐゴシック"/>
                <a:cs typeface="CiscoSansTT Light"/>
              </a:rPr>
              <a:t>RAG for Work</a:t>
            </a:r>
            <a:endParaRPr lang="es-ES"/>
          </a:p>
          <a:p>
            <a:r>
              <a:rPr lang="en-US">
                <a:latin typeface="CiscoSansTT Light"/>
                <a:ea typeface="ＭＳ Ｐゴシック"/>
                <a:cs typeface="CiscoSansTT Light"/>
              </a:rPr>
              <a:t>Excel Batch</a:t>
            </a:r>
            <a:endParaRPr lang="en-US"/>
          </a:p>
          <a:p>
            <a:endParaRPr lang="en-US"/>
          </a:p>
        </p:txBody>
      </p:sp>
      <p:grpSp>
        <p:nvGrpSpPr>
          <p:cNvPr id="4" name="Group 3">
            <a:extLst>
              <a:ext uri="{FF2B5EF4-FFF2-40B4-BE49-F238E27FC236}">
                <a16:creationId xmlns:a16="http://schemas.microsoft.com/office/drawing/2014/main" id="{065F5D7D-C427-98F0-AF2E-91A3A0B39EE6}"/>
              </a:ext>
            </a:extLst>
          </p:cNvPr>
          <p:cNvGrpSpPr/>
          <p:nvPr/>
        </p:nvGrpSpPr>
        <p:grpSpPr>
          <a:xfrm>
            <a:off x="7085756" y="4201925"/>
            <a:ext cx="1160280" cy="1489680"/>
            <a:chOff x="7096773" y="4102773"/>
            <a:chExt cx="1160280" cy="1489680"/>
          </a:xfrm>
        </p:grpSpPr>
        <p:grpSp>
          <p:nvGrpSpPr>
            <p:cNvPr id="5" name="Group 4">
              <a:extLst>
                <a:ext uri="{FF2B5EF4-FFF2-40B4-BE49-F238E27FC236}">
                  <a16:creationId xmlns:a16="http://schemas.microsoft.com/office/drawing/2014/main" id="{E7FFF880-BEF0-90F4-2EB6-259BE2E23427}"/>
                </a:ext>
              </a:extLst>
            </p:cNvPr>
            <p:cNvGrpSpPr/>
            <p:nvPr/>
          </p:nvGrpSpPr>
          <p:grpSpPr>
            <a:xfrm>
              <a:off x="7253013" y="4556733"/>
              <a:ext cx="598680" cy="1035720"/>
              <a:chOff x="7253013" y="4556733"/>
              <a:chExt cx="598680" cy="103572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436DE82F-4C4C-9EFB-2913-82A033BAE600}"/>
                      </a:ext>
                    </a:extLst>
                  </p14:cNvPr>
                  <p14:cNvContentPartPr/>
                  <p14:nvPr/>
                </p14:nvContentPartPr>
                <p14:xfrm>
                  <a:off x="7322853" y="4556733"/>
                  <a:ext cx="221040" cy="237600"/>
                </p14:xfrm>
              </p:contentPart>
            </mc:Choice>
            <mc:Fallback xmlns="">
              <p:pic>
                <p:nvPicPr>
                  <p:cNvPr id="12" name="Ink 11">
                    <a:extLst>
                      <a:ext uri="{FF2B5EF4-FFF2-40B4-BE49-F238E27FC236}">
                        <a16:creationId xmlns:a16="http://schemas.microsoft.com/office/drawing/2014/main" id="{436DE82F-4C4C-9EFB-2913-82A033BAE600}"/>
                      </a:ext>
                    </a:extLst>
                  </p:cNvPr>
                  <p:cNvPicPr/>
                  <p:nvPr/>
                </p:nvPicPr>
                <p:blipFill>
                  <a:blip r:embed="rId3"/>
                  <a:stretch>
                    <a:fillRect/>
                  </a:stretch>
                </p:blipFill>
                <p:spPr>
                  <a:xfrm>
                    <a:off x="7312053" y="4545933"/>
                    <a:ext cx="2422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65B696AA-F53D-792A-F82F-698CA778AC3F}"/>
                      </a:ext>
                    </a:extLst>
                  </p14:cNvPr>
                  <p14:cNvContentPartPr/>
                  <p14:nvPr/>
                </p14:nvContentPartPr>
                <p14:xfrm>
                  <a:off x="7538133" y="4578333"/>
                  <a:ext cx="221760" cy="204480"/>
                </p14:xfrm>
              </p:contentPart>
            </mc:Choice>
            <mc:Fallback xmlns="">
              <p:pic>
                <p:nvPicPr>
                  <p:cNvPr id="13" name="Ink 12">
                    <a:extLst>
                      <a:ext uri="{FF2B5EF4-FFF2-40B4-BE49-F238E27FC236}">
                        <a16:creationId xmlns:a16="http://schemas.microsoft.com/office/drawing/2014/main" id="{65B696AA-F53D-792A-F82F-698CA778AC3F}"/>
                      </a:ext>
                    </a:extLst>
                  </p:cNvPr>
                  <p:cNvPicPr/>
                  <p:nvPr/>
                </p:nvPicPr>
                <p:blipFill>
                  <a:blip r:embed="rId5"/>
                  <a:stretch>
                    <a:fillRect/>
                  </a:stretch>
                </p:blipFill>
                <p:spPr>
                  <a:xfrm>
                    <a:off x="7527333" y="4567533"/>
                    <a:ext cx="243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355F0479-746E-8AF5-E058-3D43F61BB4E7}"/>
                      </a:ext>
                    </a:extLst>
                  </p14:cNvPr>
                  <p14:cNvContentPartPr/>
                  <p14:nvPr/>
                </p14:nvContentPartPr>
                <p14:xfrm>
                  <a:off x="7455693" y="4662933"/>
                  <a:ext cx="56160" cy="56880"/>
                </p14:xfrm>
              </p:contentPart>
            </mc:Choice>
            <mc:Fallback xmlns="">
              <p:pic>
                <p:nvPicPr>
                  <p:cNvPr id="14" name="Ink 13">
                    <a:extLst>
                      <a:ext uri="{FF2B5EF4-FFF2-40B4-BE49-F238E27FC236}">
                        <a16:creationId xmlns:a16="http://schemas.microsoft.com/office/drawing/2014/main" id="{355F0479-746E-8AF5-E058-3D43F61BB4E7}"/>
                      </a:ext>
                    </a:extLst>
                  </p:cNvPr>
                  <p:cNvPicPr/>
                  <p:nvPr/>
                </p:nvPicPr>
                <p:blipFill>
                  <a:blip r:embed="rId7"/>
                  <a:stretch>
                    <a:fillRect/>
                  </a:stretch>
                </p:blipFill>
                <p:spPr>
                  <a:xfrm>
                    <a:off x="7444962" y="4652064"/>
                    <a:ext cx="77265" cy="782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2F7B771E-C493-4F1A-D35E-2ACDFB336C13}"/>
                      </a:ext>
                    </a:extLst>
                  </p14:cNvPr>
                  <p14:cNvContentPartPr/>
                  <p14:nvPr/>
                </p14:nvContentPartPr>
                <p14:xfrm>
                  <a:off x="7575573" y="4661133"/>
                  <a:ext cx="59760" cy="82080"/>
                </p14:xfrm>
              </p:contentPart>
            </mc:Choice>
            <mc:Fallback xmlns="">
              <p:pic>
                <p:nvPicPr>
                  <p:cNvPr id="15" name="Ink 14">
                    <a:extLst>
                      <a:ext uri="{FF2B5EF4-FFF2-40B4-BE49-F238E27FC236}">
                        <a16:creationId xmlns:a16="http://schemas.microsoft.com/office/drawing/2014/main" id="{2F7B771E-C493-4F1A-D35E-2ACDFB336C13}"/>
                      </a:ext>
                    </a:extLst>
                  </p:cNvPr>
                  <p:cNvPicPr/>
                  <p:nvPr/>
                </p:nvPicPr>
                <p:blipFill>
                  <a:blip r:embed="rId9"/>
                  <a:stretch>
                    <a:fillRect/>
                  </a:stretch>
                </p:blipFill>
                <p:spPr>
                  <a:xfrm>
                    <a:off x="7564773" y="4650333"/>
                    <a:ext cx="810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EFD4BD7A-34BA-DDB2-DCA1-11D6004AF6AF}"/>
                      </a:ext>
                    </a:extLst>
                  </p14:cNvPr>
                  <p14:cNvContentPartPr/>
                  <p14:nvPr/>
                </p14:nvContentPartPr>
                <p14:xfrm>
                  <a:off x="7274253" y="4748253"/>
                  <a:ext cx="527400" cy="383760"/>
                </p14:xfrm>
              </p:contentPart>
            </mc:Choice>
            <mc:Fallback xmlns="">
              <p:pic>
                <p:nvPicPr>
                  <p:cNvPr id="16" name="Ink 15">
                    <a:extLst>
                      <a:ext uri="{FF2B5EF4-FFF2-40B4-BE49-F238E27FC236}">
                        <a16:creationId xmlns:a16="http://schemas.microsoft.com/office/drawing/2014/main" id="{EFD4BD7A-34BA-DDB2-DCA1-11D6004AF6AF}"/>
                      </a:ext>
                    </a:extLst>
                  </p:cNvPr>
                  <p:cNvPicPr/>
                  <p:nvPr/>
                </p:nvPicPr>
                <p:blipFill>
                  <a:blip r:embed="rId11"/>
                  <a:stretch>
                    <a:fillRect/>
                  </a:stretch>
                </p:blipFill>
                <p:spPr>
                  <a:xfrm>
                    <a:off x="7263460" y="4737453"/>
                    <a:ext cx="548626"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5E0384D9-375F-C7DA-A920-71A10D053045}"/>
                      </a:ext>
                    </a:extLst>
                  </p14:cNvPr>
                  <p14:cNvContentPartPr/>
                  <p14:nvPr/>
                </p14:nvContentPartPr>
                <p14:xfrm>
                  <a:off x="7435173" y="4981173"/>
                  <a:ext cx="218160" cy="125640"/>
                </p14:xfrm>
              </p:contentPart>
            </mc:Choice>
            <mc:Fallback xmlns="">
              <p:pic>
                <p:nvPicPr>
                  <p:cNvPr id="17" name="Ink 16">
                    <a:extLst>
                      <a:ext uri="{FF2B5EF4-FFF2-40B4-BE49-F238E27FC236}">
                        <a16:creationId xmlns:a16="http://schemas.microsoft.com/office/drawing/2014/main" id="{5E0384D9-375F-C7DA-A920-71A10D053045}"/>
                      </a:ext>
                    </a:extLst>
                  </p:cNvPr>
                  <p:cNvPicPr/>
                  <p:nvPr/>
                </p:nvPicPr>
                <p:blipFill>
                  <a:blip r:embed="rId13"/>
                  <a:stretch>
                    <a:fillRect/>
                  </a:stretch>
                </p:blipFill>
                <p:spPr>
                  <a:xfrm>
                    <a:off x="7424355" y="4970373"/>
                    <a:ext cx="239435"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1115EB87-BECC-88DC-DAA4-B127C091A90B}"/>
                      </a:ext>
                    </a:extLst>
                  </p14:cNvPr>
                  <p14:cNvContentPartPr/>
                  <p14:nvPr/>
                </p14:nvContentPartPr>
                <p14:xfrm>
                  <a:off x="7253013" y="5116533"/>
                  <a:ext cx="158760" cy="420120"/>
                </p14:xfrm>
              </p:contentPart>
            </mc:Choice>
            <mc:Fallback xmlns="">
              <p:pic>
                <p:nvPicPr>
                  <p:cNvPr id="18" name="Ink 17">
                    <a:extLst>
                      <a:ext uri="{FF2B5EF4-FFF2-40B4-BE49-F238E27FC236}">
                        <a16:creationId xmlns:a16="http://schemas.microsoft.com/office/drawing/2014/main" id="{1115EB87-BECC-88DC-DAA4-B127C091A90B}"/>
                      </a:ext>
                    </a:extLst>
                  </p:cNvPr>
                  <p:cNvPicPr/>
                  <p:nvPr/>
                </p:nvPicPr>
                <p:blipFill>
                  <a:blip r:embed="rId15"/>
                  <a:stretch>
                    <a:fillRect/>
                  </a:stretch>
                </p:blipFill>
                <p:spPr>
                  <a:xfrm>
                    <a:off x="7242213" y="5105733"/>
                    <a:ext cx="1800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7CDF4355-8039-8364-8A3C-A2D13A456E1B}"/>
                      </a:ext>
                    </a:extLst>
                  </p14:cNvPr>
                  <p14:cNvContentPartPr/>
                  <p14:nvPr/>
                </p14:nvContentPartPr>
                <p14:xfrm>
                  <a:off x="7716333" y="5123013"/>
                  <a:ext cx="135360" cy="404280"/>
                </p14:xfrm>
              </p:contentPart>
            </mc:Choice>
            <mc:Fallback xmlns="">
              <p:pic>
                <p:nvPicPr>
                  <p:cNvPr id="19" name="Ink 18">
                    <a:extLst>
                      <a:ext uri="{FF2B5EF4-FFF2-40B4-BE49-F238E27FC236}">
                        <a16:creationId xmlns:a16="http://schemas.microsoft.com/office/drawing/2014/main" id="{7CDF4355-8039-8364-8A3C-A2D13A456E1B}"/>
                      </a:ext>
                    </a:extLst>
                  </p:cNvPr>
                  <p:cNvPicPr/>
                  <p:nvPr/>
                </p:nvPicPr>
                <p:blipFill>
                  <a:blip r:embed="rId17"/>
                  <a:stretch>
                    <a:fillRect/>
                  </a:stretch>
                </p:blipFill>
                <p:spPr>
                  <a:xfrm>
                    <a:off x="7705533" y="5112213"/>
                    <a:ext cx="1566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86221BDF-2816-39BB-45D4-733880267028}"/>
                      </a:ext>
                    </a:extLst>
                  </p14:cNvPr>
                  <p14:cNvContentPartPr/>
                  <p14:nvPr/>
                </p14:nvContentPartPr>
                <p14:xfrm>
                  <a:off x="7409613" y="5402013"/>
                  <a:ext cx="137880" cy="190440"/>
                </p14:xfrm>
              </p:contentPart>
            </mc:Choice>
            <mc:Fallback xmlns="">
              <p:pic>
                <p:nvPicPr>
                  <p:cNvPr id="20" name="Ink 19">
                    <a:extLst>
                      <a:ext uri="{FF2B5EF4-FFF2-40B4-BE49-F238E27FC236}">
                        <a16:creationId xmlns:a16="http://schemas.microsoft.com/office/drawing/2014/main" id="{86221BDF-2816-39BB-45D4-733880267028}"/>
                      </a:ext>
                    </a:extLst>
                  </p:cNvPr>
                  <p:cNvPicPr/>
                  <p:nvPr/>
                </p:nvPicPr>
                <p:blipFill>
                  <a:blip r:embed="rId19"/>
                  <a:stretch>
                    <a:fillRect/>
                  </a:stretch>
                </p:blipFill>
                <p:spPr>
                  <a:xfrm>
                    <a:off x="7398813" y="5391213"/>
                    <a:ext cx="159120" cy="21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6" name="Ink 5">
                  <a:extLst>
                    <a:ext uri="{FF2B5EF4-FFF2-40B4-BE49-F238E27FC236}">
                      <a16:creationId xmlns:a16="http://schemas.microsoft.com/office/drawing/2014/main" id="{DC202E8D-9F2A-AE48-0F35-3FC257F841F9}"/>
                    </a:ext>
                  </a:extLst>
                </p14:cNvPr>
                <p14:cNvContentPartPr/>
                <p14:nvPr/>
              </p14:nvContentPartPr>
              <p14:xfrm>
                <a:off x="7609413" y="5403813"/>
                <a:ext cx="135360" cy="157320"/>
              </p14:xfrm>
            </p:contentPart>
          </mc:Choice>
          <mc:Fallback xmlns="">
            <p:pic>
              <p:nvPicPr>
                <p:cNvPr id="6" name="Ink 5">
                  <a:extLst>
                    <a:ext uri="{FF2B5EF4-FFF2-40B4-BE49-F238E27FC236}">
                      <a16:creationId xmlns:a16="http://schemas.microsoft.com/office/drawing/2014/main" id="{DC202E8D-9F2A-AE48-0F35-3FC257F841F9}"/>
                    </a:ext>
                  </a:extLst>
                </p:cNvPr>
                <p:cNvPicPr/>
                <p:nvPr/>
              </p:nvPicPr>
              <p:blipFill>
                <a:blip r:embed="rId21"/>
                <a:stretch>
                  <a:fillRect/>
                </a:stretch>
              </p:blipFill>
              <p:spPr>
                <a:xfrm>
                  <a:off x="7598613" y="5393013"/>
                  <a:ext cx="1566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 name="Ink 6">
                  <a:extLst>
                    <a:ext uri="{FF2B5EF4-FFF2-40B4-BE49-F238E27FC236}">
                      <a16:creationId xmlns:a16="http://schemas.microsoft.com/office/drawing/2014/main" id="{8D24DC3E-BF1D-C622-9D25-030ED170C592}"/>
                    </a:ext>
                  </a:extLst>
                </p14:cNvPr>
                <p14:cNvContentPartPr/>
                <p14:nvPr/>
              </p14:nvContentPartPr>
              <p14:xfrm>
                <a:off x="7880853" y="5256573"/>
                <a:ext cx="130320" cy="100080"/>
              </p14:xfrm>
            </p:contentPart>
          </mc:Choice>
          <mc:Fallback xmlns="">
            <p:pic>
              <p:nvPicPr>
                <p:cNvPr id="7" name="Ink 6">
                  <a:extLst>
                    <a:ext uri="{FF2B5EF4-FFF2-40B4-BE49-F238E27FC236}">
                      <a16:creationId xmlns:a16="http://schemas.microsoft.com/office/drawing/2014/main" id="{8D24DC3E-BF1D-C622-9D25-030ED170C592}"/>
                    </a:ext>
                  </a:extLst>
                </p:cNvPr>
                <p:cNvPicPr/>
                <p:nvPr/>
              </p:nvPicPr>
              <p:blipFill>
                <a:blip r:embed="rId23"/>
                <a:stretch>
                  <a:fillRect/>
                </a:stretch>
              </p:blipFill>
              <p:spPr>
                <a:xfrm>
                  <a:off x="7870053" y="5245773"/>
                  <a:ext cx="1515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 name="Ink 7">
                  <a:extLst>
                    <a:ext uri="{FF2B5EF4-FFF2-40B4-BE49-F238E27FC236}">
                      <a16:creationId xmlns:a16="http://schemas.microsoft.com/office/drawing/2014/main" id="{BBA63254-211D-82EA-95EC-78B84C8A900F}"/>
                    </a:ext>
                  </a:extLst>
                </p14:cNvPr>
                <p14:cNvContentPartPr/>
                <p14:nvPr/>
              </p14:nvContentPartPr>
              <p14:xfrm>
                <a:off x="7096773" y="5276373"/>
                <a:ext cx="137520" cy="138240"/>
              </p14:xfrm>
            </p:contentPart>
          </mc:Choice>
          <mc:Fallback xmlns="">
            <p:pic>
              <p:nvPicPr>
                <p:cNvPr id="8" name="Ink 7">
                  <a:extLst>
                    <a:ext uri="{FF2B5EF4-FFF2-40B4-BE49-F238E27FC236}">
                      <a16:creationId xmlns:a16="http://schemas.microsoft.com/office/drawing/2014/main" id="{BBA63254-211D-82EA-95EC-78B84C8A900F}"/>
                    </a:ext>
                  </a:extLst>
                </p:cNvPr>
                <p:cNvPicPr/>
                <p:nvPr/>
              </p:nvPicPr>
              <p:blipFill>
                <a:blip r:embed="rId25"/>
                <a:stretch>
                  <a:fillRect/>
                </a:stretch>
              </p:blipFill>
              <p:spPr>
                <a:xfrm>
                  <a:off x="7086001" y="5265573"/>
                  <a:ext cx="158705"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 name="Ink 8">
                  <a:extLst>
                    <a:ext uri="{FF2B5EF4-FFF2-40B4-BE49-F238E27FC236}">
                      <a16:creationId xmlns:a16="http://schemas.microsoft.com/office/drawing/2014/main" id="{1DA4D6DB-EED7-A022-1824-92C08C5208EC}"/>
                    </a:ext>
                  </a:extLst>
                </p14:cNvPr>
                <p14:cNvContentPartPr/>
                <p14:nvPr/>
              </p14:nvContentPartPr>
              <p14:xfrm>
                <a:off x="7924053" y="5352693"/>
                <a:ext cx="84600" cy="216000"/>
              </p14:xfrm>
            </p:contentPart>
          </mc:Choice>
          <mc:Fallback xmlns="">
            <p:pic>
              <p:nvPicPr>
                <p:cNvPr id="9" name="Ink 8">
                  <a:extLst>
                    <a:ext uri="{FF2B5EF4-FFF2-40B4-BE49-F238E27FC236}">
                      <a16:creationId xmlns:a16="http://schemas.microsoft.com/office/drawing/2014/main" id="{1DA4D6DB-EED7-A022-1824-92C08C5208EC}"/>
                    </a:ext>
                  </a:extLst>
                </p:cNvPr>
                <p:cNvPicPr/>
                <p:nvPr/>
              </p:nvPicPr>
              <p:blipFill>
                <a:blip r:embed="rId27"/>
                <a:stretch>
                  <a:fillRect/>
                </a:stretch>
              </p:blipFill>
              <p:spPr>
                <a:xfrm>
                  <a:off x="7913253" y="5341911"/>
                  <a:ext cx="105840" cy="23720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74453A7F-E51E-8839-6F00-707A30F7B144}"/>
                    </a:ext>
                  </a:extLst>
                </p14:cNvPr>
                <p14:cNvContentPartPr/>
                <p14:nvPr/>
              </p14:nvContentPartPr>
              <p14:xfrm>
                <a:off x="7935933" y="4427853"/>
                <a:ext cx="191160" cy="829080"/>
              </p14:xfrm>
            </p:contentPart>
          </mc:Choice>
          <mc:Fallback xmlns="">
            <p:pic>
              <p:nvPicPr>
                <p:cNvPr id="10" name="Ink 9">
                  <a:extLst>
                    <a:ext uri="{FF2B5EF4-FFF2-40B4-BE49-F238E27FC236}">
                      <a16:creationId xmlns:a16="http://schemas.microsoft.com/office/drawing/2014/main" id="{74453A7F-E51E-8839-6F00-707A30F7B144}"/>
                    </a:ext>
                  </a:extLst>
                </p:cNvPr>
                <p:cNvPicPr/>
                <p:nvPr/>
              </p:nvPicPr>
              <p:blipFill>
                <a:blip r:embed="rId29"/>
                <a:stretch>
                  <a:fillRect/>
                </a:stretch>
              </p:blipFill>
              <p:spPr>
                <a:xfrm>
                  <a:off x="7925113" y="4417053"/>
                  <a:ext cx="212440" cy="85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 name="Ink 10">
                  <a:extLst>
                    <a:ext uri="{FF2B5EF4-FFF2-40B4-BE49-F238E27FC236}">
                      <a16:creationId xmlns:a16="http://schemas.microsoft.com/office/drawing/2014/main" id="{B7EED669-B303-1309-DC31-AFF900BDD379}"/>
                    </a:ext>
                  </a:extLst>
                </p14:cNvPr>
                <p14:cNvContentPartPr/>
                <p14:nvPr/>
              </p14:nvContentPartPr>
              <p14:xfrm>
                <a:off x="7902093" y="4102773"/>
                <a:ext cx="354960" cy="313200"/>
              </p14:xfrm>
            </p:contentPart>
          </mc:Choice>
          <mc:Fallback xmlns="">
            <p:pic>
              <p:nvPicPr>
                <p:cNvPr id="11" name="Ink 10">
                  <a:extLst>
                    <a:ext uri="{FF2B5EF4-FFF2-40B4-BE49-F238E27FC236}">
                      <a16:creationId xmlns:a16="http://schemas.microsoft.com/office/drawing/2014/main" id="{B7EED669-B303-1309-DC31-AFF900BDD379}"/>
                    </a:ext>
                  </a:extLst>
                </p:cNvPr>
                <p:cNvPicPr/>
                <p:nvPr/>
              </p:nvPicPr>
              <p:blipFill>
                <a:blip r:embed="rId31"/>
                <a:stretch>
                  <a:fillRect/>
                </a:stretch>
              </p:blipFill>
              <p:spPr>
                <a:xfrm>
                  <a:off x="7891293" y="4091973"/>
                  <a:ext cx="376200" cy="334440"/>
                </a:xfrm>
                <a:prstGeom prst="rect">
                  <a:avLst/>
                </a:prstGeom>
              </p:spPr>
            </p:pic>
          </mc:Fallback>
        </mc:AlternateContent>
      </p:grpSp>
    </p:spTree>
    <p:extLst>
      <p:ext uri="{BB962C8B-B14F-4D97-AF65-F5344CB8AC3E}">
        <p14:creationId xmlns:p14="http://schemas.microsoft.com/office/powerpoint/2010/main" val="832200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4DEC2-B017-573D-1F72-92C660E1EF4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5D83D09-45B7-6DA3-D679-35330EF10CB5}"/>
              </a:ext>
            </a:extLst>
          </p:cNvPr>
          <p:cNvSpPr>
            <a:spLocks noGrp="1"/>
          </p:cNvSpPr>
          <p:nvPr>
            <p:ph type="body" sz="quarter" idx="13"/>
          </p:nvPr>
        </p:nvSpPr>
        <p:spPr>
          <a:xfrm>
            <a:off x="1350321" y="3652167"/>
            <a:ext cx="9488181" cy="669674"/>
          </a:xfrm>
        </p:spPr>
        <p:txBody>
          <a:bodyPr vert="horz" lIns="0" tIns="0" rIns="0" bIns="0" rtlCol="0" anchor="t">
            <a:noAutofit/>
          </a:bodyPr>
          <a:lstStyle/>
          <a:p>
            <a:r>
              <a:rPr lang="en-US">
                <a:latin typeface="CiscoSansTT Light"/>
                <a:ea typeface="ＭＳ Ｐゴシック"/>
                <a:cs typeface="CiscoSansTT Light"/>
              </a:rPr>
              <a:t>RAG for Work </a:t>
            </a:r>
            <a:endParaRPr lang="en-US">
              <a:solidFill>
                <a:srgbClr val="000000"/>
              </a:solidFill>
              <a:latin typeface="CiscoSansTT Light"/>
              <a:ea typeface="ＭＳ Ｐゴシック"/>
              <a:cs typeface="CiscoSansTT Light"/>
            </a:endParaRPr>
          </a:p>
          <a:p>
            <a:r>
              <a:rPr lang="en-US">
                <a:latin typeface="CiscoSansTT Light"/>
                <a:ea typeface="ＭＳ Ｐゴシック"/>
                <a:cs typeface="CiscoSansTT Light"/>
              </a:rPr>
              <a:t>Excel Batch</a:t>
            </a:r>
          </a:p>
          <a:p>
            <a:endParaRPr lang="en-US"/>
          </a:p>
        </p:txBody>
      </p:sp>
      <p:sp>
        <p:nvSpPr>
          <p:cNvPr id="3" name="Text Placeholder 2">
            <a:extLst>
              <a:ext uri="{FF2B5EF4-FFF2-40B4-BE49-F238E27FC236}">
                <a16:creationId xmlns:a16="http://schemas.microsoft.com/office/drawing/2014/main" id="{0727BC8E-6253-25AB-F042-5B561DD2C345}"/>
              </a:ext>
            </a:extLst>
          </p:cNvPr>
          <p:cNvSpPr>
            <a:spLocks noGrp="1"/>
          </p:cNvSpPr>
          <p:nvPr>
            <p:ph type="body" sz="quarter" idx="14"/>
          </p:nvPr>
        </p:nvSpPr>
        <p:spPr>
          <a:xfrm>
            <a:off x="1400593" y="2865980"/>
            <a:ext cx="9488181" cy="669674"/>
          </a:xfrm>
        </p:spPr>
        <p:txBody>
          <a:bodyPr vert="horz" lIns="0" tIns="0" rIns="0" bIns="0" rtlCol="0" anchor="t">
            <a:noAutofit/>
          </a:bodyPr>
          <a:lstStyle/>
          <a:p>
            <a:r>
              <a:rPr lang="en-US">
                <a:latin typeface="CiscoSansTT Light"/>
                <a:ea typeface="ＭＳ Ｐゴシック"/>
                <a:cs typeface="CiscoSansTT Light"/>
              </a:rPr>
              <a:t>Apply AI: RAG</a:t>
            </a:r>
          </a:p>
        </p:txBody>
      </p:sp>
    </p:spTree>
    <p:extLst>
      <p:ext uri="{BB962C8B-B14F-4D97-AF65-F5344CB8AC3E}">
        <p14:creationId xmlns:p14="http://schemas.microsoft.com/office/powerpoint/2010/main" val="400862155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D4A49-64D4-6593-7FEA-3DF45DC7232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6D909BC-88FF-C111-E237-29E72ADA084D}"/>
              </a:ext>
            </a:extLst>
          </p:cNvPr>
          <p:cNvSpPr>
            <a:spLocks noGrp="1"/>
          </p:cNvSpPr>
          <p:nvPr>
            <p:ph type="title"/>
          </p:nvPr>
        </p:nvSpPr>
        <p:spPr>
          <a:xfrm>
            <a:off x="257421" y="84964"/>
            <a:ext cx="10969943" cy="685800"/>
          </a:xfrm>
        </p:spPr>
        <p:txBody>
          <a:bodyPr/>
          <a:lstStyle/>
          <a:p>
            <a:r>
              <a:rPr lang="es-ES" sz="3550" err="1"/>
              <a:t>Prompt</a:t>
            </a:r>
            <a:r>
              <a:rPr lang="es-ES" sz="3550"/>
              <a:t> 1: </a:t>
            </a:r>
            <a:r>
              <a:rPr lang="es-ES" sz="3550" err="1"/>
              <a:t>install</a:t>
            </a:r>
            <a:r>
              <a:rPr lang="es-ES" sz="3550"/>
              <a:t> and </a:t>
            </a:r>
            <a:r>
              <a:rPr lang="es-ES" sz="3550" err="1"/>
              <a:t>import</a:t>
            </a:r>
            <a:r>
              <a:rPr lang="es-ES" sz="3550"/>
              <a:t> </a:t>
            </a:r>
            <a:r>
              <a:rPr lang="es-ES" sz="3550" err="1"/>
              <a:t>Libraries</a:t>
            </a:r>
            <a:endParaRPr lang="es-ES" sz="3550"/>
          </a:p>
        </p:txBody>
      </p:sp>
      <p:sp>
        <p:nvSpPr>
          <p:cNvPr id="5" name="TextBox 4">
            <a:extLst>
              <a:ext uri="{FF2B5EF4-FFF2-40B4-BE49-F238E27FC236}">
                <a16:creationId xmlns:a16="http://schemas.microsoft.com/office/drawing/2014/main" id="{9CD03FFE-6140-0D62-945F-AF343D42E7A0}"/>
              </a:ext>
            </a:extLst>
          </p:cNvPr>
          <p:cNvSpPr txBox="1"/>
          <p:nvPr/>
        </p:nvSpPr>
        <p:spPr>
          <a:xfrm>
            <a:off x="257448" y="995647"/>
            <a:ext cx="4223265" cy="2031325"/>
          </a:xfrm>
          <a:prstGeom prst="rect">
            <a:avLst/>
          </a:prstGeom>
          <a:noFill/>
        </p:spPr>
        <p:txBody>
          <a:bodyPr wrap="square" lIns="91440" tIns="45720" rIns="91440" bIns="45720" rtlCol="0" anchor="t">
            <a:spAutoFit/>
          </a:bodyPr>
          <a:lstStyle/>
          <a:p>
            <a:pPr marL="285750" indent="-285750">
              <a:buFont typeface="Arial"/>
              <a:buChar char="•"/>
            </a:pPr>
            <a:r>
              <a:rPr lang="en-US">
                <a:latin typeface="CiscoSansTT Light"/>
                <a:ea typeface="ＭＳ Ｐゴシック"/>
                <a:cs typeface="CiscoSansTT Light"/>
              </a:rPr>
              <a:t>Ask an LLM to do it, so first of all we should install and import necessary libraries.</a:t>
            </a:r>
          </a:p>
          <a:p>
            <a:pPr marL="285750" indent="-285750">
              <a:buFont typeface="Arial"/>
              <a:buChar char="•"/>
            </a:pPr>
            <a:endParaRPr lang="en-US">
              <a:latin typeface="CiscoSansTT Light"/>
              <a:cs typeface="CiscoSansTT Light"/>
            </a:endParaRPr>
          </a:p>
          <a:p>
            <a:pPr marL="285750" indent="-285750">
              <a:buFont typeface="Arial"/>
              <a:buChar char="•"/>
            </a:pPr>
            <a:r>
              <a:rPr lang="en-US" err="1">
                <a:latin typeface="CiscoSansTT Light"/>
                <a:ea typeface="ＭＳ Ｐゴシック"/>
                <a:cs typeface="CiscoSansTT Light"/>
              </a:rPr>
              <a:t>Langchain</a:t>
            </a:r>
            <a:r>
              <a:rPr lang="en-US">
                <a:latin typeface="CiscoSansTT Light"/>
                <a:ea typeface="ＭＳ Ｐゴシック"/>
                <a:cs typeface="CiscoSansTT Light"/>
              </a:rPr>
              <a:t> will help us with the heavy lifting: chains, retrieval and prompting</a:t>
            </a:r>
            <a:endParaRPr lang="en-US" err="1">
              <a:latin typeface="CiscoSansTT Light"/>
              <a:cs typeface="CiscoSansTT Light"/>
            </a:endParaRPr>
          </a:p>
        </p:txBody>
      </p:sp>
      <p:pic>
        <p:nvPicPr>
          <p:cNvPr id="4" name="Imagen 3" descr="Texto&#10;&#10;El contenido generado por IA puede ser incorrecto.">
            <a:extLst>
              <a:ext uri="{FF2B5EF4-FFF2-40B4-BE49-F238E27FC236}">
                <a16:creationId xmlns:a16="http://schemas.microsoft.com/office/drawing/2014/main" id="{B9F1ED47-9A0D-1F41-8FA8-095D11CA7804}"/>
              </a:ext>
            </a:extLst>
          </p:cNvPr>
          <p:cNvPicPr>
            <a:picLocks noChangeAspect="1"/>
          </p:cNvPicPr>
          <p:nvPr/>
        </p:nvPicPr>
        <p:blipFill>
          <a:blip r:embed="rId2"/>
          <a:stretch>
            <a:fillRect/>
          </a:stretch>
        </p:blipFill>
        <p:spPr>
          <a:xfrm>
            <a:off x="5578211" y="994411"/>
            <a:ext cx="5190585" cy="4183380"/>
          </a:xfrm>
          <a:prstGeom prst="rect">
            <a:avLst/>
          </a:prstGeom>
        </p:spPr>
      </p:pic>
    </p:spTree>
    <p:extLst>
      <p:ext uri="{BB962C8B-B14F-4D97-AF65-F5344CB8AC3E}">
        <p14:creationId xmlns:p14="http://schemas.microsoft.com/office/powerpoint/2010/main" val="62602791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BF230-7E04-EE97-2C62-EAA2BEB35427}"/>
            </a:ext>
          </a:extLst>
        </p:cNvPr>
        <p:cNvGrpSpPr/>
        <p:nvPr/>
      </p:nvGrpSpPr>
      <p:grpSpPr>
        <a:xfrm>
          <a:off x="0" y="0"/>
          <a:ext cx="0" cy="0"/>
          <a:chOff x="0" y="0"/>
          <a:chExt cx="0" cy="0"/>
        </a:xfrm>
      </p:grpSpPr>
      <p:pic>
        <p:nvPicPr>
          <p:cNvPr id="6" name="Imagen 5" descr="Texto&#10;&#10;El contenido generado por IA puede ser incorrecto.">
            <a:extLst>
              <a:ext uri="{FF2B5EF4-FFF2-40B4-BE49-F238E27FC236}">
                <a16:creationId xmlns:a16="http://schemas.microsoft.com/office/drawing/2014/main" id="{1ABE83A7-17AE-4CE5-0252-5BC90DF98F24}"/>
              </a:ext>
            </a:extLst>
          </p:cNvPr>
          <p:cNvPicPr>
            <a:picLocks noChangeAspect="1"/>
          </p:cNvPicPr>
          <p:nvPr/>
        </p:nvPicPr>
        <p:blipFill>
          <a:blip r:embed="rId2"/>
          <a:stretch>
            <a:fillRect/>
          </a:stretch>
        </p:blipFill>
        <p:spPr>
          <a:xfrm>
            <a:off x="4367005" y="1281165"/>
            <a:ext cx="7695578" cy="4757267"/>
          </a:xfrm>
          <a:prstGeom prst="rect">
            <a:avLst/>
          </a:prstGeom>
        </p:spPr>
      </p:pic>
      <p:sp>
        <p:nvSpPr>
          <p:cNvPr id="2" name="Título 1">
            <a:extLst>
              <a:ext uri="{FF2B5EF4-FFF2-40B4-BE49-F238E27FC236}">
                <a16:creationId xmlns:a16="http://schemas.microsoft.com/office/drawing/2014/main" id="{0878239A-97FD-3F7B-A842-03EDEBE6E6AA}"/>
              </a:ext>
            </a:extLst>
          </p:cNvPr>
          <p:cNvSpPr>
            <a:spLocks noGrp="1"/>
          </p:cNvSpPr>
          <p:nvPr>
            <p:ph type="title"/>
          </p:nvPr>
        </p:nvSpPr>
        <p:spPr>
          <a:xfrm>
            <a:off x="257421" y="84964"/>
            <a:ext cx="10969943" cy="685800"/>
          </a:xfrm>
        </p:spPr>
        <p:txBody>
          <a:bodyPr/>
          <a:lstStyle/>
          <a:p>
            <a:r>
              <a:rPr lang="es-ES" sz="3550" err="1"/>
              <a:t>Prompt</a:t>
            </a:r>
            <a:r>
              <a:rPr lang="es-ES" sz="3550"/>
              <a:t> 1: </a:t>
            </a:r>
            <a:r>
              <a:rPr lang="es-ES" sz="3550" err="1"/>
              <a:t>Install</a:t>
            </a:r>
            <a:r>
              <a:rPr lang="es-ES" sz="3550"/>
              <a:t> and </a:t>
            </a:r>
            <a:r>
              <a:rPr lang="es-ES" sz="3550" err="1"/>
              <a:t>import</a:t>
            </a:r>
            <a:r>
              <a:rPr lang="es-ES" sz="3550"/>
              <a:t> </a:t>
            </a:r>
            <a:r>
              <a:rPr lang="es-ES" sz="3550" err="1"/>
              <a:t>Libraries</a:t>
            </a:r>
            <a:endParaRPr lang="es-ES" sz="3550"/>
          </a:p>
        </p:txBody>
      </p:sp>
      <p:sp>
        <p:nvSpPr>
          <p:cNvPr id="5" name="TextBox 4">
            <a:extLst>
              <a:ext uri="{FF2B5EF4-FFF2-40B4-BE49-F238E27FC236}">
                <a16:creationId xmlns:a16="http://schemas.microsoft.com/office/drawing/2014/main" id="{79106630-D4A9-BFEC-762A-A5A10A7F9B5F}"/>
              </a:ext>
            </a:extLst>
          </p:cNvPr>
          <p:cNvSpPr txBox="1"/>
          <p:nvPr/>
        </p:nvSpPr>
        <p:spPr>
          <a:xfrm>
            <a:off x="257448" y="2170080"/>
            <a:ext cx="4223265" cy="923330"/>
          </a:xfrm>
          <a:prstGeom prst="rect">
            <a:avLst/>
          </a:prstGeom>
          <a:noFill/>
        </p:spPr>
        <p:txBody>
          <a:bodyPr wrap="square" lIns="91440" tIns="45720" rIns="91440" bIns="45720" rtlCol="0" anchor="t">
            <a:spAutoFit/>
          </a:bodyPr>
          <a:lstStyle/>
          <a:p>
            <a:pPr marL="285750" indent="-285750">
              <a:buFont typeface="Arial"/>
              <a:buChar char="•"/>
            </a:pPr>
            <a:r>
              <a:rPr lang="en-US">
                <a:latin typeface="CiscoSansTT Light"/>
                <a:ea typeface="ＭＳ Ｐゴシック"/>
                <a:cs typeface="CiscoSansTT Light"/>
              </a:rPr>
              <a:t>On VS Code click on create a new Code cell for each cell the LLM gave you, and run that cell</a:t>
            </a:r>
            <a:endParaRPr lang="es-ES"/>
          </a:p>
        </p:txBody>
      </p:sp>
      <mc:AlternateContent xmlns:mc="http://schemas.openxmlformats.org/markup-compatibility/2006" xmlns:p14="http://schemas.microsoft.com/office/powerpoint/2010/main">
        <mc:Choice Requires="p14">
          <p:contentPart p14:bwMode="auto" r:id="rId3">
            <p14:nvContentPartPr>
              <p14:cNvPr id="7" name="Entrada de lápiz 6">
                <a:extLst>
                  <a:ext uri="{FF2B5EF4-FFF2-40B4-BE49-F238E27FC236}">
                    <a16:creationId xmlns:a16="http://schemas.microsoft.com/office/drawing/2014/main" id="{E782B013-FFA4-CACF-F582-A2520BBE0845}"/>
                  </a:ext>
                </a:extLst>
              </p14:cNvPr>
              <p14:cNvContentPartPr/>
              <p14:nvPr/>
            </p14:nvContentPartPr>
            <p14:xfrm>
              <a:off x="6620627" y="1151260"/>
              <a:ext cx="924283" cy="174754"/>
            </p14:xfrm>
          </p:contentPart>
        </mc:Choice>
        <mc:Fallback xmlns="">
          <p:pic>
            <p:nvPicPr>
              <p:cNvPr id="7" name="Entrada de lápiz 6">
                <a:extLst>
                  <a:ext uri="{FF2B5EF4-FFF2-40B4-BE49-F238E27FC236}">
                    <a16:creationId xmlns:a16="http://schemas.microsoft.com/office/drawing/2014/main" id="{E782B013-FFA4-CACF-F582-A2520BBE0845}"/>
                  </a:ext>
                </a:extLst>
              </p:cNvPr>
              <p:cNvPicPr/>
              <p:nvPr/>
            </p:nvPicPr>
            <p:blipFill>
              <a:blip r:embed="rId4"/>
              <a:stretch>
                <a:fillRect/>
              </a:stretch>
            </p:blipFill>
            <p:spPr>
              <a:xfrm>
                <a:off x="6602631" y="1133318"/>
                <a:ext cx="959915" cy="210279"/>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Entrada de lápiz 7">
                <a:extLst>
                  <a:ext uri="{FF2B5EF4-FFF2-40B4-BE49-F238E27FC236}">
                    <a16:creationId xmlns:a16="http://schemas.microsoft.com/office/drawing/2014/main" id="{3A2714E4-6FE9-3466-5405-E8CA8A5441D8}"/>
                  </a:ext>
                </a:extLst>
              </p14:cNvPr>
              <p14:cNvContentPartPr/>
              <p14:nvPr/>
            </p14:nvContentPartPr>
            <p14:xfrm>
              <a:off x="6427862" y="1170368"/>
              <a:ext cx="282004" cy="223933"/>
            </p14:xfrm>
          </p:contentPart>
        </mc:Choice>
        <mc:Fallback xmlns="">
          <p:pic>
            <p:nvPicPr>
              <p:cNvPr id="8" name="Entrada de lápiz 7">
                <a:extLst>
                  <a:ext uri="{FF2B5EF4-FFF2-40B4-BE49-F238E27FC236}">
                    <a16:creationId xmlns:a16="http://schemas.microsoft.com/office/drawing/2014/main" id="{3A2714E4-6FE9-3466-5405-E8CA8A5441D8}"/>
                  </a:ext>
                </a:extLst>
              </p:cNvPr>
              <p:cNvPicPr/>
              <p:nvPr/>
            </p:nvPicPr>
            <p:blipFill>
              <a:blip r:embed="rId6"/>
              <a:stretch>
                <a:fillRect/>
              </a:stretch>
            </p:blipFill>
            <p:spPr>
              <a:xfrm>
                <a:off x="6409900" y="1152396"/>
                <a:ext cx="317569" cy="259518"/>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Entrada de lápiz 8">
                <a:extLst>
                  <a:ext uri="{FF2B5EF4-FFF2-40B4-BE49-F238E27FC236}">
                    <a16:creationId xmlns:a16="http://schemas.microsoft.com/office/drawing/2014/main" id="{5B3C59D5-CCBC-E548-D977-4CFCE00D6DC4}"/>
                  </a:ext>
                </a:extLst>
              </p14:cNvPr>
              <p14:cNvContentPartPr/>
              <p14:nvPr/>
            </p14:nvContentPartPr>
            <p14:xfrm>
              <a:off x="4890927" y="1894913"/>
              <a:ext cx="39017" cy="455174"/>
            </p14:xfrm>
          </p:contentPart>
        </mc:Choice>
        <mc:Fallback xmlns="">
          <p:pic>
            <p:nvPicPr>
              <p:cNvPr id="9" name="Entrada de lápiz 8">
                <a:extLst>
                  <a:ext uri="{FF2B5EF4-FFF2-40B4-BE49-F238E27FC236}">
                    <a16:creationId xmlns:a16="http://schemas.microsoft.com/office/drawing/2014/main" id="{5B3C59D5-CCBC-E548-D977-4CFCE00D6DC4}"/>
                  </a:ext>
                </a:extLst>
              </p:cNvPr>
              <p:cNvPicPr/>
              <p:nvPr/>
            </p:nvPicPr>
            <p:blipFill>
              <a:blip r:embed="rId8"/>
              <a:stretch>
                <a:fillRect/>
              </a:stretch>
            </p:blipFill>
            <p:spPr>
              <a:xfrm>
                <a:off x="4873192" y="1876922"/>
                <a:ext cx="74132" cy="490796"/>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Entrada de lápiz 9">
                <a:extLst>
                  <a:ext uri="{FF2B5EF4-FFF2-40B4-BE49-F238E27FC236}">
                    <a16:creationId xmlns:a16="http://schemas.microsoft.com/office/drawing/2014/main" id="{92E472D2-CFA4-42AF-6528-57BEEA2EC4F3}"/>
                  </a:ext>
                </a:extLst>
              </p14:cNvPr>
              <p14:cNvContentPartPr/>
              <p14:nvPr/>
            </p14:nvContentPartPr>
            <p14:xfrm>
              <a:off x="4842609" y="1754505"/>
              <a:ext cx="120064" cy="152111"/>
            </p14:xfrm>
          </p:contentPart>
        </mc:Choice>
        <mc:Fallback xmlns="">
          <p:pic>
            <p:nvPicPr>
              <p:cNvPr id="10" name="Entrada de lápiz 9">
                <a:extLst>
                  <a:ext uri="{FF2B5EF4-FFF2-40B4-BE49-F238E27FC236}">
                    <a16:creationId xmlns:a16="http://schemas.microsoft.com/office/drawing/2014/main" id="{92E472D2-CFA4-42AF-6528-57BEEA2EC4F3}"/>
                  </a:ext>
                </a:extLst>
              </p:cNvPr>
              <p:cNvPicPr/>
              <p:nvPr/>
            </p:nvPicPr>
            <p:blipFill>
              <a:blip r:embed="rId10"/>
              <a:stretch>
                <a:fillRect/>
              </a:stretch>
            </p:blipFill>
            <p:spPr>
              <a:xfrm>
                <a:off x="4824689" y="1736567"/>
                <a:ext cx="155546" cy="187627"/>
              </a:xfrm>
              <a:prstGeom prst="rect">
                <a:avLst/>
              </a:prstGeom>
            </p:spPr>
          </p:pic>
        </mc:Fallback>
      </mc:AlternateContent>
    </p:spTree>
    <p:extLst>
      <p:ext uri="{BB962C8B-B14F-4D97-AF65-F5344CB8AC3E}">
        <p14:creationId xmlns:p14="http://schemas.microsoft.com/office/powerpoint/2010/main" val="360034894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F9348-A763-1243-97B2-70C407D36D09}"/>
            </a:ext>
          </a:extLst>
        </p:cNvPr>
        <p:cNvGrpSpPr/>
        <p:nvPr/>
      </p:nvGrpSpPr>
      <p:grpSpPr>
        <a:xfrm>
          <a:off x="0" y="0"/>
          <a:ext cx="0" cy="0"/>
          <a:chOff x="0" y="0"/>
          <a:chExt cx="0" cy="0"/>
        </a:xfrm>
      </p:grpSpPr>
      <p:pic>
        <p:nvPicPr>
          <p:cNvPr id="4" name="Imagen 3" descr="Texto&#10;&#10;El contenido generado por IA puede ser incorrecto.">
            <a:extLst>
              <a:ext uri="{FF2B5EF4-FFF2-40B4-BE49-F238E27FC236}">
                <a16:creationId xmlns:a16="http://schemas.microsoft.com/office/drawing/2014/main" id="{2CC6DD0D-A0A7-7523-D895-BBC3F17E651F}"/>
              </a:ext>
            </a:extLst>
          </p:cNvPr>
          <p:cNvPicPr>
            <a:picLocks noChangeAspect="1"/>
          </p:cNvPicPr>
          <p:nvPr/>
        </p:nvPicPr>
        <p:blipFill>
          <a:blip r:embed="rId2"/>
          <a:stretch>
            <a:fillRect/>
          </a:stretch>
        </p:blipFill>
        <p:spPr>
          <a:xfrm>
            <a:off x="5237850" y="433335"/>
            <a:ext cx="6151696" cy="5821764"/>
          </a:xfrm>
          <a:prstGeom prst="rect">
            <a:avLst/>
          </a:prstGeom>
        </p:spPr>
      </p:pic>
      <p:sp>
        <p:nvSpPr>
          <p:cNvPr id="2" name="Título 1">
            <a:extLst>
              <a:ext uri="{FF2B5EF4-FFF2-40B4-BE49-F238E27FC236}">
                <a16:creationId xmlns:a16="http://schemas.microsoft.com/office/drawing/2014/main" id="{391A7F61-4D63-3AEE-921A-B5226CD5CCC9}"/>
              </a:ext>
            </a:extLst>
          </p:cNvPr>
          <p:cNvSpPr>
            <a:spLocks noGrp="1"/>
          </p:cNvSpPr>
          <p:nvPr>
            <p:ph type="title"/>
          </p:nvPr>
        </p:nvSpPr>
        <p:spPr>
          <a:xfrm>
            <a:off x="257421" y="84964"/>
            <a:ext cx="10969943" cy="685800"/>
          </a:xfrm>
        </p:spPr>
        <p:txBody>
          <a:bodyPr/>
          <a:lstStyle/>
          <a:p>
            <a:r>
              <a:rPr lang="es-ES" sz="3550" err="1"/>
              <a:t>Prompt</a:t>
            </a:r>
            <a:r>
              <a:rPr lang="es-ES" sz="3550"/>
              <a:t> 2: Load </a:t>
            </a:r>
            <a:r>
              <a:rPr lang="es-ES" sz="3550" err="1"/>
              <a:t>PDFs</a:t>
            </a:r>
            <a:endParaRPr lang="es-ES" err="1"/>
          </a:p>
        </p:txBody>
      </p:sp>
      <p:sp>
        <p:nvSpPr>
          <p:cNvPr id="5" name="TextBox 4">
            <a:extLst>
              <a:ext uri="{FF2B5EF4-FFF2-40B4-BE49-F238E27FC236}">
                <a16:creationId xmlns:a16="http://schemas.microsoft.com/office/drawing/2014/main" id="{C75AAFAE-6B31-AE26-10EA-6FE1425F4D72}"/>
              </a:ext>
            </a:extLst>
          </p:cNvPr>
          <p:cNvSpPr txBox="1"/>
          <p:nvPr/>
        </p:nvSpPr>
        <p:spPr>
          <a:xfrm>
            <a:off x="257448" y="2170080"/>
            <a:ext cx="4223265" cy="923330"/>
          </a:xfrm>
          <a:prstGeom prst="rect">
            <a:avLst/>
          </a:prstGeom>
          <a:noFill/>
        </p:spPr>
        <p:txBody>
          <a:bodyPr wrap="square" lIns="91440" tIns="45720" rIns="91440" bIns="45720" rtlCol="0" anchor="t">
            <a:spAutoFit/>
          </a:bodyPr>
          <a:lstStyle/>
          <a:p>
            <a:pPr marL="285750" indent="-285750">
              <a:buFont typeface="Arial"/>
              <a:buChar char="•"/>
            </a:pPr>
            <a:r>
              <a:rPr lang="en-US">
                <a:latin typeface="CiscoSansTT Light"/>
                <a:ea typeface="ＭＳ Ｐゴシック"/>
                <a:cs typeface="CiscoSansTT Light"/>
              </a:rPr>
              <a:t>Copy path of the PDFs for the LLM have context of what documents to load</a:t>
            </a:r>
            <a:endParaRPr lang="en-US">
              <a:latin typeface="CiscoSansTT Light"/>
              <a:cs typeface="CiscoSansTT Light"/>
            </a:endParaRPr>
          </a:p>
        </p:txBody>
      </p:sp>
      <mc:AlternateContent xmlns:mc="http://schemas.openxmlformats.org/markup-compatibility/2006" xmlns:p14="http://schemas.microsoft.com/office/powerpoint/2010/main">
        <mc:Choice Requires="p14">
          <p:contentPart p14:bwMode="auto" r:id="rId3">
            <p14:nvContentPartPr>
              <p14:cNvPr id="6" name="Entrada de lápiz 5">
                <a:extLst>
                  <a:ext uri="{FF2B5EF4-FFF2-40B4-BE49-F238E27FC236}">
                    <a16:creationId xmlns:a16="http://schemas.microsoft.com/office/drawing/2014/main" id="{235C6B18-9C65-0C53-72C2-AED2C9CC0AB9}"/>
                  </a:ext>
                </a:extLst>
              </p14:cNvPr>
              <p14:cNvContentPartPr/>
              <p14:nvPr/>
            </p14:nvContentPartPr>
            <p14:xfrm>
              <a:off x="4140141" y="2800027"/>
              <a:ext cx="1513104" cy="465036"/>
            </p14:xfrm>
          </p:contentPart>
        </mc:Choice>
        <mc:Fallback xmlns="">
          <p:pic>
            <p:nvPicPr>
              <p:cNvPr id="6" name="Entrada de lápiz 5">
                <a:extLst>
                  <a:ext uri="{FF2B5EF4-FFF2-40B4-BE49-F238E27FC236}">
                    <a16:creationId xmlns:a16="http://schemas.microsoft.com/office/drawing/2014/main" id="{235C6B18-9C65-0C53-72C2-AED2C9CC0AB9}"/>
                  </a:ext>
                </a:extLst>
              </p:cNvPr>
              <p:cNvPicPr/>
              <p:nvPr/>
            </p:nvPicPr>
            <p:blipFill>
              <a:blip r:embed="rId4"/>
              <a:stretch>
                <a:fillRect/>
              </a:stretch>
            </p:blipFill>
            <p:spPr>
              <a:xfrm>
                <a:off x="4122145" y="2782030"/>
                <a:ext cx="1548736" cy="50067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Entrada de lápiz 6">
                <a:extLst>
                  <a:ext uri="{FF2B5EF4-FFF2-40B4-BE49-F238E27FC236}">
                    <a16:creationId xmlns:a16="http://schemas.microsoft.com/office/drawing/2014/main" id="{3BACB9F1-6A93-1D7E-3D93-62061B97A007}"/>
                  </a:ext>
                </a:extLst>
              </p14:cNvPr>
              <p14:cNvContentPartPr/>
              <p14:nvPr/>
            </p14:nvContentPartPr>
            <p14:xfrm>
              <a:off x="5608726" y="3071518"/>
              <a:ext cx="184298" cy="170887"/>
            </p14:xfrm>
          </p:contentPart>
        </mc:Choice>
        <mc:Fallback xmlns="">
          <p:pic>
            <p:nvPicPr>
              <p:cNvPr id="7" name="Entrada de lápiz 6">
                <a:extLst>
                  <a:ext uri="{FF2B5EF4-FFF2-40B4-BE49-F238E27FC236}">
                    <a16:creationId xmlns:a16="http://schemas.microsoft.com/office/drawing/2014/main" id="{3BACB9F1-6A93-1D7E-3D93-62061B97A007}"/>
                  </a:ext>
                </a:extLst>
              </p:cNvPr>
              <p:cNvPicPr/>
              <p:nvPr/>
            </p:nvPicPr>
            <p:blipFill>
              <a:blip r:embed="rId6"/>
              <a:stretch>
                <a:fillRect/>
              </a:stretch>
            </p:blipFill>
            <p:spPr>
              <a:xfrm>
                <a:off x="5590763" y="3053568"/>
                <a:ext cx="219864" cy="206429"/>
              </a:xfrm>
              <a:prstGeom prst="rect">
                <a:avLst/>
              </a:prstGeom>
            </p:spPr>
          </p:pic>
        </mc:Fallback>
      </mc:AlternateContent>
    </p:spTree>
    <p:extLst>
      <p:ext uri="{BB962C8B-B14F-4D97-AF65-F5344CB8AC3E}">
        <p14:creationId xmlns:p14="http://schemas.microsoft.com/office/powerpoint/2010/main" val="2461584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7F3CF-7E25-4E58-C226-36AFA5E29B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012E92-DFA7-27E1-02EF-C84904635B0E}"/>
              </a:ext>
            </a:extLst>
          </p:cNvPr>
          <p:cNvSpPr>
            <a:spLocks noGrp="1"/>
          </p:cNvSpPr>
          <p:nvPr>
            <p:ph type="title"/>
          </p:nvPr>
        </p:nvSpPr>
        <p:spPr>
          <a:xfrm>
            <a:off x="609440" y="199600"/>
            <a:ext cx="10969943" cy="685800"/>
          </a:xfrm>
        </p:spPr>
        <p:txBody>
          <a:bodyPr/>
          <a:lstStyle/>
          <a:p>
            <a:r>
              <a:rPr lang="en-US" sz="3550"/>
              <a:t>LLM Studio RAG</a:t>
            </a:r>
            <a:endParaRPr lang="es-ES"/>
          </a:p>
        </p:txBody>
      </p:sp>
      <p:sp>
        <p:nvSpPr>
          <p:cNvPr id="24" name="TextBox 4">
            <a:extLst>
              <a:ext uri="{FF2B5EF4-FFF2-40B4-BE49-F238E27FC236}">
                <a16:creationId xmlns:a16="http://schemas.microsoft.com/office/drawing/2014/main" id="{EB632687-2723-AAD1-1EA3-756A065AA181}"/>
              </a:ext>
            </a:extLst>
          </p:cNvPr>
          <p:cNvSpPr txBox="1"/>
          <p:nvPr/>
        </p:nvSpPr>
        <p:spPr>
          <a:xfrm>
            <a:off x="609440" y="1215852"/>
            <a:ext cx="8178749" cy="2862322"/>
          </a:xfrm>
          <a:prstGeom prst="rect">
            <a:avLst/>
          </a:prstGeom>
          <a:noFill/>
        </p:spPr>
        <p:txBody>
          <a:bodyPr wrap="square" lIns="91440" tIns="45720" rIns="91440" bIns="45720" rtlCol="0" anchor="t">
            <a:spAutoFit/>
          </a:bodyPr>
          <a:lstStyle/>
          <a:p>
            <a:pPr marL="285750" indent="-285750">
              <a:buFont typeface="Arial"/>
              <a:buChar char="•"/>
            </a:pPr>
            <a:r>
              <a:rPr lang="es-CO" err="1">
                <a:solidFill>
                  <a:schemeClr val="bg1"/>
                </a:solidFill>
                <a:latin typeface="CiscoSansTT ExtraLight"/>
                <a:ea typeface="ＭＳ Ｐゴシック"/>
                <a:cs typeface="Arial"/>
              </a:rPr>
              <a:t>Not</a:t>
            </a:r>
            <a:r>
              <a:rPr lang="es-CO">
                <a:solidFill>
                  <a:schemeClr val="bg1"/>
                </a:solidFill>
                <a:latin typeface="CiscoSansTT ExtraLight"/>
                <a:ea typeface="ＭＳ Ｐゴシック"/>
                <a:cs typeface="Arial"/>
              </a:rPr>
              <a:t> a true </a:t>
            </a:r>
            <a:r>
              <a:rPr lang="es-CO" err="1">
                <a:solidFill>
                  <a:schemeClr val="bg1"/>
                </a:solidFill>
                <a:latin typeface="CiscoSansTT ExtraLight"/>
                <a:ea typeface="ＭＳ Ｐゴシック"/>
                <a:cs typeface="Arial"/>
              </a:rPr>
              <a:t>Retrieval-Augmented</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Generation</a:t>
            </a:r>
            <a:r>
              <a:rPr lang="es-CO">
                <a:solidFill>
                  <a:schemeClr val="bg1"/>
                </a:solidFill>
                <a:latin typeface="CiscoSansTT ExtraLight"/>
                <a:ea typeface="ＭＳ Ｐゴシック"/>
                <a:cs typeface="Arial"/>
              </a:rPr>
              <a:t> pipeline</a:t>
            </a:r>
            <a:endParaRPr lang="es-ES">
              <a:solidFill>
                <a:schemeClr val="bg1"/>
              </a:solidFill>
              <a:latin typeface="CiscoSansTT ExtraLight"/>
            </a:endParaRPr>
          </a:p>
          <a:p>
            <a:endParaRPr lang="es-CO">
              <a:solidFill>
                <a:schemeClr val="bg1"/>
              </a:solidFill>
              <a:latin typeface="CiscoSansTT ExtraLight"/>
              <a:ea typeface="ＭＳ Ｐゴシック"/>
              <a:cs typeface="Arial"/>
            </a:endParaRPr>
          </a:p>
          <a:p>
            <a:pPr marL="285750" indent="-285750">
              <a:buFont typeface="Arial"/>
              <a:buChar char="•"/>
            </a:pPr>
            <a:r>
              <a:rPr lang="es-CO">
                <a:solidFill>
                  <a:schemeClr val="bg1"/>
                </a:solidFill>
                <a:latin typeface="CiscoSansTT ExtraLight"/>
                <a:ea typeface="ＭＳ Ｐゴシック"/>
                <a:cs typeface="Arial"/>
              </a:rPr>
              <a:t>Simple </a:t>
            </a:r>
            <a:r>
              <a:rPr lang="es-CO" err="1">
                <a:solidFill>
                  <a:schemeClr val="bg1"/>
                </a:solidFill>
                <a:latin typeface="CiscoSansTT ExtraLight"/>
                <a:ea typeface="ＭＳ Ｐゴシック"/>
                <a:cs typeface="Arial"/>
              </a:rPr>
              <a:t>context</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injection</a:t>
            </a:r>
            <a:r>
              <a:rPr lang="es-CO">
                <a:solidFill>
                  <a:schemeClr val="bg1"/>
                </a:solidFill>
                <a:latin typeface="CiscoSansTT ExtraLight"/>
                <a:ea typeface="ＭＳ Ｐゴシック"/>
                <a:cs typeface="Arial"/>
              </a:rPr>
              <a:t>: PDF </a:t>
            </a:r>
            <a:r>
              <a:rPr lang="es-CO" err="1">
                <a:solidFill>
                  <a:schemeClr val="bg1"/>
                </a:solidFill>
                <a:latin typeface="CiscoSansTT ExtraLight"/>
                <a:ea typeface="ＭＳ Ｐゴシック"/>
                <a:cs typeface="Arial"/>
              </a:rPr>
              <a:t>loaded</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into</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LLM's</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context</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window</a:t>
            </a:r>
            <a:endParaRPr lang="es-CO">
              <a:solidFill>
                <a:schemeClr val="bg1"/>
              </a:solidFill>
              <a:latin typeface="CiscoSansTT ExtraLight"/>
            </a:endParaRPr>
          </a:p>
          <a:p>
            <a:endParaRPr lang="es-CO">
              <a:solidFill>
                <a:schemeClr val="bg1"/>
              </a:solidFill>
              <a:latin typeface="CiscoSansTT ExtraLight"/>
              <a:ea typeface="ＭＳ Ｐゴシック"/>
              <a:cs typeface="Arial"/>
            </a:endParaRPr>
          </a:p>
          <a:p>
            <a:pPr marL="285750" indent="-285750">
              <a:buFont typeface="Arial"/>
              <a:buChar char="•"/>
            </a:pPr>
            <a:r>
              <a:rPr lang="es-CO">
                <a:solidFill>
                  <a:schemeClr val="bg1"/>
                </a:solidFill>
                <a:latin typeface="CiscoSansTT ExtraLight"/>
                <a:ea typeface="ＭＳ Ｐゴシック"/>
                <a:cs typeface="Arial"/>
              </a:rPr>
              <a:t>No </a:t>
            </a:r>
            <a:r>
              <a:rPr lang="es-CO" err="1">
                <a:solidFill>
                  <a:schemeClr val="bg1"/>
                </a:solidFill>
                <a:latin typeface="CiscoSansTT ExtraLight"/>
                <a:ea typeface="ＭＳ Ｐゴシック"/>
                <a:cs typeface="Arial"/>
              </a:rPr>
              <a:t>semantic</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search</a:t>
            </a:r>
            <a:r>
              <a:rPr lang="es-CO">
                <a:solidFill>
                  <a:schemeClr val="bg1"/>
                </a:solidFill>
                <a:latin typeface="CiscoSansTT ExtraLight"/>
                <a:ea typeface="ＭＳ Ｐゴシック"/>
                <a:cs typeface="Arial"/>
              </a:rPr>
              <a:t>, no </a:t>
            </a:r>
            <a:r>
              <a:rPr lang="es-CO" err="1">
                <a:solidFill>
                  <a:schemeClr val="bg1"/>
                </a:solidFill>
                <a:latin typeface="CiscoSansTT ExtraLight"/>
                <a:ea typeface="ＭＳ Ｐゴシック"/>
                <a:cs typeface="Arial"/>
              </a:rPr>
              <a:t>chunking</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strategy</a:t>
            </a:r>
            <a:r>
              <a:rPr lang="es-CO">
                <a:solidFill>
                  <a:schemeClr val="bg1"/>
                </a:solidFill>
                <a:latin typeface="CiscoSansTT ExtraLight"/>
                <a:ea typeface="ＭＳ Ｐゴシック"/>
                <a:cs typeface="Arial"/>
              </a:rPr>
              <a:t>, no </a:t>
            </a:r>
            <a:r>
              <a:rPr lang="es-CO" err="1">
                <a:solidFill>
                  <a:schemeClr val="bg1"/>
                </a:solidFill>
                <a:latin typeface="CiscoSansTT ExtraLight"/>
                <a:ea typeface="ＭＳ Ｐゴシック"/>
                <a:cs typeface="Arial"/>
              </a:rPr>
              <a:t>retriever</a:t>
            </a:r>
            <a:endParaRPr lang="es-CO">
              <a:solidFill>
                <a:schemeClr val="bg1"/>
              </a:solidFill>
              <a:latin typeface="CiscoSansTT ExtraLight"/>
            </a:endParaRPr>
          </a:p>
          <a:p>
            <a:endParaRPr lang="es-CO">
              <a:solidFill>
                <a:schemeClr val="bg1"/>
              </a:solidFill>
              <a:latin typeface="CiscoSansTT ExtraLight"/>
              <a:ea typeface="ＭＳ Ｐゴシック"/>
              <a:cs typeface="Arial"/>
            </a:endParaRPr>
          </a:p>
          <a:p>
            <a:pPr marL="285750" indent="-285750">
              <a:buFont typeface="Arial"/>
              <a:buChar char="•"/>
            </a:pPr>
            <a:r>
              <a:rPr lang="es-CO" err="1">
                <a:solidFill>
                  <a:schemeClr val="bg1"/>
                </a:solidFill>
                <a:latin typeface="CiscoSansTT ExtraLight"/>
                <a:ea typeface="ＭＳ Ｐゴシック"/>
                <a:cs typeface="Arial"/>
              </a:rPr>
              <a:t>Model</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still</a:t>
            </a:r>
            <a:r>
              <a:rPr lang="es-CO">
                <a:solidFill>
                  <a:schemeClr val="bg1"/>
                </a:solidFill>
                <a:latin typeface="CiscoSansTT ExtraLight"/>
                <a:ea typeface="ＭＳ Ｐゴシック"/>
                <a:cs typeface="Arial"/>
              </a:rPr>
              <a:t> has full </a:t>
            </a:r>
            <a:r>
              <a:rPr lang="es-CO" err="1">
                <a:solidFill>
                  <a:schemeClr val="bg1"/>
                </a:solidFill>
                <a:latin typeface="CiscoSansTT ExtraLight"/>
                <a:ea typeface="ＭＳ Ｐゴシック"/>
                <a:cs typeface="Arial"/>
              </a:rPr>
              <a:t>pre-trained</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knowledge</a:t>
            </a:r>
            <a:endParaRPr lang="es-CO">
              <a:solidFill>
                <a:schemeClr val="bg1"/>
              </a:solidFill>
              <a:latin typeface="CiscoSansTT ExtraLight"/>
            </a:endParaRPr>
          </a:p>
          <a:p>
            <a:endParaRPr lang="es-CO">
              <a:solidFill>
                <a:schemeClr val="bg1"/>
              </a:solidFill>
              <a:latin typeface="CiscoSansTT ExtraLight"/>
              <a:ea typeface="ＭＳ Ｐゴシック"/>
              <a:cs typeface="Arial"/>
            </a:endParaRPr>
          </a:p>
          <a:p>
            <a:pPr marL="285750" indent="-285750">
              <a:buFont typeface="Arial"/>
              <a:buChar char="•"/>
            </a:pPr>
            <a:r>
              <a:rPr lang="es-CO">
                <a:solidFill>
                  <a:schemeClr val="bg1"/>
                </a:solidFill>
                <a:latin typeface="CiscoSansTT ExtraLight"/>
                <a:ea typeface="ＭＳ Ｐゴシック"/>
                <a:cs typeface="Arial"/>
              </a:rPr>
              <a:t>Works </a:t>
            </a:r>
            <a:r>
              <a:rPr lang="es-CO" err="1">
                <a:solidFill>
                  <a:schemeClr val="bg1"/>
                </a:solidFill>
                <a:latin typeface="CiscoSansTT ExtraLight"/>
                <a:ea typeface="ＭＳ Ｐゴシック"/>
                <a:cs typeface="Arial"/>
              </a:rPr>
              <a:t>well</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for</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small</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docs</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breaks</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for</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large</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ones</a:t>
            </a:r>
            <a:endParaRPr lang="es-CO" err="1">
              <a:solidFill>
                <a:schemeClr val="bg1"/>
              </a:solidFill>
              <a:latin typeface="CiscoSansTT ExtraLight"/>
            </a:endParaRPr>
          </a:p>
          <a:p>
            <a:endParaRPr lang="es-CO">
              <a:latin typeface="+mn-lt"/>
              <a:cs typeface="Arial"/>
            </a:endParaRPr>
          </a:p>
        </p:txBody>
      </p:sp>
    </p:spTree>
    <p:extLst>
      <p:ext uri="{BB962C8B-B14F-4D97-AF65-F5344CB8AC3E}">
        <p14:creationId xmlns:p14="http://schemas.microsoft.com/office/powerpoint/2010/main" val="383879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3724E-3CE5-3632-0270-43356632CCF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CB02A91-DCF6-91DC-5802-B566714375C4}"/>
              </a:ext>
            </a:extLst>
          </p:cNvPr>
          <p:cNvSpPr>
            <a:spLocks noGrp="1"/>
          </p:cNvSpPr>
          <p:nvPr>
            <p:ph type="title"/>
          </p:nvPr>
        </p:nvSpPr>
        <p:spPr>
          <a:xfrm>
            <a:off x="257421" y="84964"/>
            <a:ext cx="10969943" cy="685800"/>
          </a:xfrm>
        </p:spPr>
        <p:txBody>
          <a:bodyPr/>
          <a:lstStyle/>
          <a:p>
            <a:r>
              <a:rPr lang="es-ES" sz="3600" err="1">
                <a:cs typeface="CiscoSansTT ExtraLight"/>
              </a:rPr>
              <a:t>Prompt</a:t>
            </a:r>
            <a:r>
              <a:rPr lang="es-ES" sz="3600">
                <a:cs typeface="CiscoSansTT ExtraLight"/>
              </a:rPr>
              <a:t> 2: Load </a:t>
            </a:r>
            <a:r>
              <a:rPr lang="es-ES" sz="3600" err="1">
                <a:cs typeface="CiscoSansTT ExtraLight"/>
              </a:rPr>
              <a:t>PDFs</a:t>
            </a:r>
            <a:endParaRPr lang="es-ES" sz="3600" err="1">
              <a:solidFill>
                <a:srgbClr val="000000"/>
              </a:solidFill>
              <a:cs typeface="CiscoSansTT ExtraLight"/>
            </a:endParaRPr>
          </a:p>
        </p:txBody>
      </p:sp>
      <p:sp>
        <p:nvSpPr>
          <p:cNvPr id="5" name="TextBox 4">
            <a:extLst>
              <a:ext uri="{FF2B5EF4-FFF2-40B4-BE49-F238E27FC236}">
                <a16:creationId xmlns:a16="http://schemas.microsoft.com/office/drawing/2014/main" id="{079F3CE9-FD6C-F80E-195F-A0674E9DC738}"/>
              </a:ext>
            </a:extLst>
          </p:cNvPr>
          <p:cNvSpPr txBox="1"/>
          <p:nvPr/>
        </p:nvSpPr>
        <p:spPr>
          <a:xfrm>
            <a:off x="257448" y="2170080"/>
            <a:ext cx="4223265" cy="369332"/>
          </a:xfrm>
          <a:prstGeom prst="rect">
            <a:avLst/>
          </a:prstGeom>
          <a:noFill/>
        </p:spPr>
        <p:txBody>
          <a:bodyPr wrap="square" lIns="91440" tIns="45720" rIns="91440" bIns="45720" rtlCol="0" anchor="t">
            <a:spAutoFit/>
          </a:bodyPr>
          <a:lstStyle/>
          <a:p>
            <a:pPr marL="285750" indent="-285750">
              <a:buFont typeface="Arial"/>
              <a:buChar char="•"/>
            </a:pPr>
            <a:r>
              <a:rPr lang="en-US">
                <a:latin typeface="CiscoSansTT Light"/>
                <a:ea typeface="ＭＳ Ｐゴシック"/>
                <a:cs typeface="CiscoSansTT Light"/>
              </a:rPr>
              <a:t>Paste on a VS Code new cell</a:t>
            </a:r>
            <a:endParaRPr lang="en-US">
              <a:latin typeface="CiscoSansTT Light"/>
              <a:cs typeface="CiscoSansTT Light"/>
            </a:endParaRPr>
          </a:p>
        </p:txBody>
      </p:sp>
      <p:pic>
        <p:nvPicPr>
          <p:cNvPr id="3" name="Imagen 2" descr="Texto&#10;&#10;El contenido generado por IA puede ser incorrecto.">
            <a:extLst>
              <a:ext uri="{FF2B5EF4-FFF2-40B4-BE49-F238E27FC236}">
                <a16:creationId xmlns:a16="http://schemas.microsoft.com/office/drawing/2014/main" id="{90CAF067-0BC6-3F8B-DDA0-72228368D1A5}"/>
              </a:ext>
            </a:extLst>
          </p:cNvPr>
          <p:cNvPicPr>
            <a:picLocks noChangeAspect="1"/>
          </p:cNvPicPr>
          <p:nvPr/>
        </p:nvPicPr>
        <p:blipFill>
          <a:blip r:embed="rId2"/>
          <a:stretch>
            <a:fillRect/>
          </a:stretch>
        </p:blipFill>
        <p:spPr>
          <a:xfrm>
            <a:off x="4889084" y="1495896"/>
            <a:ext cx="6114507" cy="2924175"/>
          </a:xfrm>
          <a:prstGeom prst="rect">
            <a:avLst/>
          </a:prstGeom>
        </p:spPr>
      </p:pic>
    </p:spTree>
    <p:extLst>
      <p:ext uri="{BB962C8B-B14F-4D97-AF65-F5344CB8AC3E}">
        <p14:creationId xmlns:p14="http://schemas.microsoft.com/office/powerpoint/2010/main" val="270738982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22364-6DF8-DDFA-13A4-B616FB21F56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41CAD4B-9067-34A3-336B-F97B5C020807}"/>
              </a:ext>
            </a:extLst>
          </p:cNvPr>
          <p:cNvSpPr>
            <a:spLocks noGrp="1"/>
          </p:cNvSpPr>
          <p:nvPr>
            <p:ph type="title"/>
          </p:nvPr>
        </p:nvSpPr>
        <p:spPr>
          <a:xfrm>
            <a:off x="257421" y="84964"/>
            <a:ext cx="10969943" cy="685800"/>
          </a:xfrm>
        </p:spPr>
        <p:txBody>
          <a:bodyPr/>
          <a:lstStyle/>
          <a:p>
            <a:r>
              <a:rPr lang="es-ES" sz="3550" err="1"/>
              <a:t>Prompt</a:t>
            </a:r>
            <a:r>
              <a:rPr lang="es-ES" sz="3550"/>
              <a:t> 3: </a:t>
            </a:r>
            <a:r>
              <a:rPr lang="es-ES" sz="3550" err="1"/>
              <a:t>Chunking</a:t>
            </a:r>
          </a:p>
        </p:txBody>
      </p:sp>
      <p:sp>
        <p:nvSpPr>
          <p:cNvPr id="5" name="TextBox 4">
            <a:extLst>
              <a:ext uri="{FF2B5EF4-FFF2-40B4-BE49-F238E27FC236}">
                <a16:creationId xmlns:a16="http://schemas.microsoft.com/office/drawing/2014/main" id="{8BCEFB2A-7624-6863-9439-46FC0EEC7259}"/>
              </a:ext>
            </a:extLst>
          </p:cNvPr>
          <p:cNvSpPr txBox="1"/>
          <p:nvPr/>
        </p:nvSpPr>
        <p:spPr>
          <a:xfrm>
            <a:off x="257448" y="2170080"/>
            <a:ext cx="4223265" cy="646331"/>
          </a:xfrm>
          <a:prstGeom prst="rect">
            <a:avLst/>
          </a:prstGeom>
          <a:noFill/>
        </p:spPr>
        <p:txBody>
          <a:bodyPr wrap="square" lIns="91440" tIns="45720" rIns="91440" bIns="45720" rtlCol="0" anchor="t">
            <a:spAutoFit/>
          </a:bodyPr>
          <a:lstStyle/>
          <a:p>
            <a:pPr marL="285750" indent="-285750">
              <a:buFont typeface="Arial"/>
              <a:buChar char="•"/>
            </a:pPr>
            <a:r>
              <a:rPr lang="en-US">
                <a:latin typeface="CiscoSansTT Light"/>
                <a:ea typeface="ＭＳ Ｐゴシック"/>
                <a:cs typeface="CiscoSansTT Light"/>
              </a:rPr>
              <a:t>Ask the LLM to chunk with the </a:t>
            </a:r>
            <a:r>
              <a:rPr lang="en-US" err="1">
                <a:latin typeface="CiscoSansTT Light"/>
                <a:ea typeface="ＭＳ Ｐゴシック"/>
                <a:cs typeface="CiscoSansTT Light"/>
              </a:rPr>
              <a:t>langchain</a:t>
            </a:r>
            <a:r>
              <a:rPr lang="en-US">
                <a:latin typeface="CiscoSansTT Light"/>
                <a:ea typeface="ＭＳ Ｐゴシック"/>
                <a:cs typeface="CiscoSansTT Light"/>
              </a:rPr>
              <a:t> library</a:t>
            </a:r>
            <a:endParaRPr lang="en-US">
              <a:latin typeface="CiscoSansTT Light"/>
              <a:cs typeface="CiscoSansTT Light"/>
            </a:endParaRPr>
          </a:p>
        </p:txBody>
      </p:sp>
      <p:pic>
        <p:nvPicPr>
          <p:cNvPr id="3" name="Imagen 2" descr="Texto&#10;&#10;El contenido generado por IA puede ser incorrecto.">
            <a:extLst>
              <a:ext uri="{FF2B5EF4-FFF2-40B4-BE49-F238E27FC236}">
                <a16:creationId xmlns:a16="http://schemas.microsoft.com/office/drawing/2014/main" id="{1F855C9D-8837-7613-679A-BDAAD3113BC6}"/>
              </a:ext>
            </a:extLst>
          </p:cNvPr>
          <p:cNvPicPr>
            <a:picLocks noChangeAspect="1"/>
          </p:cNvPicPr>
          <p:nvPr/>
        </p:nvPicPr>
        <p:blipFill>
          <a:blip r:embed="rId2"/>
          <a:stretch>
            <a:fillRect/>
          </a:stretch>
        </p:blipFill>
        <p:spPr>
          <a:xfrm>
            <a:off x="4713142" y="1036237"/>
            <a:ext cx="6513489" cy="5228283"/>
          </a:xfrm>
          <a:prstGeom prst="rect">
            <a:avLst/>
          </a:prstGeom>
        </p:spPr>
      </p:pic>
    </p:spTree>
    <p:extLst>
      <p:ext uri="{BB962C8B-B14F-4D97-AF65-F5344CB8AC3E}">
        <p14:creationId xmlns:p14="http://schemas.microsoft.com/office/powerpoint/2010/main" val="298954151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B7257-1ADC-F54F-AD5F-4839BC92669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B2C1122-D470-785C-54D6-FD4B69C9E6EB}"/>
              </a:ext>
            </a:extLst>
          </p:cNvPr>
          <p:cNvSpPr>
            <a:spLocks noGrp="1"/>
          </p:cNvSpPr>
          <p:nvPr>
            <p:ph type="title"/>
          </p:nvPr>
        </p:nvSpPr>
        <p:spPr>
          <a:xfrm>
            <a:off x="257421" y="84964"/>
            <a:ext cx="10969943" cy="685800"/>
          </a:xfrm>
        </p:spPr>
        <p:txBody>
          <a:bodyPr/>
          <a:lstStyle/>
          <a:p>
            <a:r>
              <a:rPr lang="es-ES" sz="3550" err="1"/>
              <a:t>Prompt</a:t>
            </a:r>
            <a:r>
              <a:rPr lang="es-ES" sz="3550"/>
              <a:t> 3: </a:t>
            </a:r>
            <a:r>
              <a:rPr lang="es-ES" sz="3550" err="1"/>
              <a:t>Chunking</a:t>
            </a:r>
            <a:endParaRPr lang="es-ES" err="1"/>
          </a:p>
        </p:txBody>
      </p:sp>
      <p:sp>
        <p:nvSpPr>
          <p:cNvPr id="5" name="TextBox 4">
            <a:extLst>
              <a:ext uri="{FF2B5EF4-FFF2-40B4-BE49-F238E27FC236}">
                <a16:creationId xmlns:a16="http://schemas.microsoft.com/office/drawing/2014/main" id="{B054A7B1-0126-962A-16A3-C6D6861DE653}"/>
              </a:ext>
            </a:extLst>
          </p:cNvPr>
          <p:cNvSpPr txBox="1"/>
          <p:nvPr/>
        </p:nvSpPr>
        <p:spPr>
          <a:xfrm>
            <a:off x="257448" y="2170080"/>
            <a:ext cx="4223265" cy="923330"/>
          </a:xfrm>
          <a:prstGeom prst="rect">
            <a:avLst/>
          </a:prstGeom>
          <a:noFill/>
        </p:spPr>
        <p:txBody>
          <a:bodyPr wrap="square" lIns="91440" tIns="45720" rIns="91440" bIns="45720" rtlCol="0" anchor="t">
            <a:spAutoFit/>
          </a:bodyPr>
          <a:lstStyle/>
          <a:p>
            <a:pPr marL="285750" indent="-285750">
              <a:buFont typeface="Arial"/>
              <a:buChar char="•"/>
            </a:pPr>
            <a:r>
              <a:rPr lang="en-US">
                <a:latin typeface="CiscoSansTT Light"/>
                <a:ea typeface="ＭＳ Ｐゴシック"/>
                <a:cs typeface="CiscoSansTT Light"/>
              </a:rPr>
              <a:t>Paste on VS Code</a:t>
            </a:r>
            <a:endParaRPr lang="en-US">
              <a:latin typeface="CiscoSansTT Light"/>
              <a:cs typeface="CiscoSansTT Light"/>
            </a:endParaRPr>
          </a:p>
          <a:p>
            <a:pPr marL="285750" indent="-285750">
              <a:buFont typeface="Arial"/>
              <a:buChar char="•"/>
            </a:pPr>
            <a:endParaRPr lang="en-US">
              <a:latin typeface="CiscoSansTT Light"/>
              <a:cs typeface="CiscoSansTT Light"/>
            </a:endParaRPr>
          </a:p>
          <a:p>
            <a:pPr marL="285750" indent="-285750">
              <a:buFont typeface="Arial"/>
              <a:buChar char="•"/>
            </a:pPr>
            <a:r>
              <a:rPr lang="en-US">
                <a:latin typeface="CiscoSansTT Light"/>
                <a:ea typeface="ＭＳ Ｐゴシック"/>
                <a:cs typeface="CiscoSansTT Light"/>
              </a:rPr>
              <a:t>And here we have our RAG</a:t>
            </a:r>
            <a:endParaRPr lang="en-US">
              <a:latin typeface="CiscoSansTT Light"/>
              <a:cs typeface="CiscoSansTT Light"/>
            </a:endParaRPr>
          </a:p>
        </p:txBody>
      </p:sp>
      <p:pic>
        <p:nvPicPr>
          <p:cNvPr id="4" name="Imagen 3" descr="Texto&#10;&#10;El contenido generado por IA puede ser incorrecto.">
            <a:extLst>
              <a:ext uri="{FF2B5EF4-FFF2-40B4-BE49-F238E27FC236}">
                <a16:creationId xmlns:a16="http://schemas.microsoft.com/office/drawing/2014/main" id="{E9AC212A-385F-C4A9-3778-382844B9C7A9}"/>
              </a:ext>
            </a:extLst>
          </p:cNvPr>
          <p:cNvPicPr>
            <a:picLocks noChangeAspect="1"/>
          </p:cNvPicPr>
          <p:nvPr/>
        </p:nvPicPr>
        <p:blipFill>
          <a:blip r:embed="rId2"/>
          <a:stretch>
            <a:fillRect/>
          </a:stretch>
        </p:blipFill>
        <p:spPr>
          <a:xfrm>
            <a:off x="5015252" y="1429378"/>
            <a:ext cx="6295466" cy="3886200"/>
          </a:xfrm>
          <a:prstGeom prst="rect">
            <a:avLst/>
          </a:prstGeom>
        </p:spPr>
      </p:pic>
    </p:spTree>
    <p:extLst>
      <p:ext uri="{BB962C8B-B14F-4D97-AF65-F5344CB8AC3E}">
        <p14:creationId xmlns:p14="http://schemas.microsoft.com/office/powerpoint/2010/main" val="9811771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47751A-42EA-2230-4B89-6432D9F3880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E150B88-3B16-9476-4D81-E0AA1DF19267}"/>
              </a:ext>
            </a:extLst>
          </p:cNvPr>
          <p:cNvSpPr>
            <a:spLocks noGrp="1"/>
          </p:cNvSpPr>
          <p:nvPr>
            <p:ph type="title"/>
          </p:nvPr>
        </p:nvSpPr>
        <p:spPr>
          <a:xfrm>
            <a:off x="257421" y="84964"/>
            <a:ext cx="10969943" cy="685800"/>
          </a:xfrm>
        </p:spPr>
        <p:txBody>
          <a:bodyPr/>
          <a:lstStyle/>
          <a:p>
            <a:r>
              <a:rPr lang="es-ES" sz="3550" err="1"/>
              <a:t>Prompt</a:t>
            </a:r>
            <a:r>
              <a:rPr lang="es-ES" sz="3550"/>
              <a:t> 4: </a:t>
            </a:r>
            <a:r>
              <a:rPr lang="es-ES" sz="3550" err="1"/>
              <a:t>Create</a:t>
            </a:r>
            <a:r>
              <a:rPr lang="es-ES" sz="3550"/>
              <a:t> </a:t>
            </a:r>
            <a:r>
              <a:rPr lang="es-ES" sz="3550" err="1"/>
              <a:t>Embedding</a:t>
            </a:r>
            <a:r>
              <a:rPr lang="es-ES" sz="3550"/>
              <a:t> </a:t>
            </a:r>
            <a:r>
              <a:rPr lang="es-ES" sz="3550" err="1"/>
              <a:t>Function</a:t>
            </a:r>
            <a:endParaRPr lang="es-ES" err="1"/>
          </a:p>
        </p:txBody>
      </p:sp>
      <p:sp>
        <p:nvSpPr>
          <p:cNvPr id="5" name="TextBox 4">
            <a:extLst>
              <a:ext uri="{FF2B5EF4-FFF2-40B4-BE49-F238E27FC236}">
                <a16:creationId xmlns:a16="http://schemas.microsoft.com/office/drawing/2014/main" id="{CC8370F2-C900-B1E4-9921-E3570F27A5C1}"/>
              </a:ext>
            </a:extLst>
          </p:cNvPr>
          <p:cNvSpPr txBox="1"/>
          <p:nvPr/>
        </p:nvSpPr>
        <p:spPr>
          <a:xfrm>
            <a:off x="257448" y="2170080"/>
            <a:ext cx="4223265" cy="1754326"/>
          </a:xfrm>
          <a:prstGeom prst="rect">
            <a:avLst/>
          </a:prstGeom>
          <a:noFill/>
        </p:spPr>
        <p:txBody>
          <a:bodyPr wrap="square" lIns="91440" tIns="45720" rIns="91440" bIns="45720" rtlCol="0" anchor="t">
            <a:spAutoFit/>
          </a:bodyPr>
          <a:lstStyle/>
          <a:p>
            <a:pPr marL="285750" indent="-285750">
              <a:buFont typeface="Arial"/>
              <a:buChar char="•"/>
            </a:pPr>
            <a:r>
              <a:rPr lang="en-US">
                <a:latin typeface="CiscoSansTT Light"/>
                <a:ea typeface="ＭＳ Ｐゴシック"/>
                <a:cs typeface="CiscoSansTT Light"/>
              </a:rPr>
              <a:t>Ask the LLM to create a cell for you to load the embeddings, remember to have your LM Studio models </a:t>
            </a:r>
            <a:r>
              <a:rPr lang="en-US" err="1">
                <a:latin typeface="CiscoSansTT Light"/>
                <a:ea typeface="ＭＳ Ｐゴシック"/>
                <a:cs typeface="CiscoSansTT Light"/>
              </a:rPr>
              <a:t>runningin</a:t>
            </a:r>
            <a:r>
              <a:rPr lang="en-US">
                <a:latin typeface="CiscoSansTT Light"/>
                <a:ea typeface="ＭＳ Ｐゴシック"/>
                <a:cs typeface="CiscoSansTT Light"/>
              </a:rPr>
              <a:t> this URL</a:t>
            </a:r>
          </a:p>
          <a:p>
            <a:pPr marL="285750" indent="-285750">
              <a:buFont typeface="Arial"/>
              <a:buChar char="•"/>
            </a:pPr>
            <a:endParaRPr lang="en-US">
              <a:latin typeface="CiscoSansTT Light"/>
              <a:cs typeface="CiscoSansTT Light"/>
            </a:endParaRPr>
          </a:p>
          <a:p>
            <a:pPr marL="285750" indent="-285750">
              <a:buFont typeface="Arial"/>
              <a:buChar char="•"/>
            </a:pPr>
            <a:endParaRPr lang="en-US">
              <a:latin typeface="CiscoSansTT Light"/>
              <a:cs typeface="CiscoSansTT Light"/>
            </a:endParaRPr>
          </a:p>
        </p:txBody>
      </p:sp>
      <p:pic>
        <p:nvPicPr>
          <p:cNvPr id="3" name="Imagen 2" descr="Texto&#10;&#10;El contenido generado por IA puede ser incorrecto.">
            <a:extLst>
              <a:ext uri="{FF2B5EF4-FFF2-40B4-BE49-F238E27FC236}">
                <a16:creationId xmlns:a16="http://schemas.microsoft.com/office/drawing/2014/main" id="{93CD76DF-BC52-F516-09CB-FBB2FB7C8AA0}"/>
              </a:ext>
            </a:extLst>
          </p:cNvPr>
          <p:cNvPicPr>
            <a:picLocks noChangeAspect="1"/>
          </p:cNvPicPr>
          <p:nvPr/>
        </p:nvPicPr>
        <p:blipFill>
          <a:blip r:embed="rId2"/>
          <a:stretch>
            <a:fillRect/>
          </a:stretch>
        </p:blipFill>
        <p:spPr>
          <a:xfrm>
            <a:off x="5562470" y="904352"/>
            <a:ext cx="5257549" cy="5614517"/>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Entrada de lápiz 5">
                <a:extLst>
                  <a:ext uri="{FF2B5EF4-FFF2-40B4-BE49-F238E27FC236}">
                    <a16:creationId xmlns:a16="http://schemas.microsoft.com/office/drawing/2014/main" id="{C8F58501-8CE7-EBA8-4AE6-BE7773DF38E1}"/>
                  </a:ext>
                </a:extLst>
              </p14:cNvPr>
              <p14:cNvContentPartPr/>
              <p14:nvPr/>
            </p14:nvContentPartPr>
            <p14:xfrm>
              <a:off x="2868377" y="3217151"/>
              <a:ext cx="4786125" cy="971848"/>
            </p14:xfrm>
          </p:contentPart>
        </mc:Choice>
        <mc:Fallback xmlns="">
          <p:pic>
            <p:nvPicPr>
              <p:cNvPr id="6" name="Entrada de lápiz 5">
                <a:extLst>
                  <a:ext uri="{FF2B5EF4-FFF2-40B4-BE49-F238E27FC236}">
                    <a16:creationId xmlns:a16="http://schemas.microsoft.com/office/drawing/2014/main" id="{C8F58501-8CE7-EBA8-4AE6-BE7773DF38E1}"/>
                  </a:ext>
                </a:extLst>
              </p:cNvPr>
              <p:cNvPicPr/>
              <p:nvPr/>
            </p:nvPicPr>
            <p:blipFill>
              <a:blip r:embed="rId4"/>
              <a:stretch>
                <a:fillRect/>
              </a:stretch>
            </p:blipFill>
            <p:spPr>
              <a:xfrm>
                <a:off x="2850379" y="3199160"/>
                <a:ext cx="4821762" cy="1007469"/>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Entrada de lápiz 6">
                <a:extLst>
                  <a:ext uri="{FF2B5EF4-FFF2-40B4-BE49-F238E27FC236}">
                    <a16:creationId xmlns:a16="http://schemas.microsoft.com/office/drawing/2014/main" id="{E1CDC128-A9C8-45DF-CC2A-06BB4F0B3C1B}"/>
                  </a:ext>
                </a:extLst>
              </p14:cNvPr>
              <p14:cNvContentPartPr/>
              <p14:nvPr/>
            </p14:nvContentPartPr>
            <p14:xfrm>
              <a:off x="7595011" y="3741502"/>
              <a:ext cx="158974" cy="148913"/>
            </p14:xfrm>
          </p:contentPart>
        </mc:Choice>
        <mc:Fallback xmlns="">
          <p:pic>
            <p:nvPicPr>
              <p:cNvPr id="7" name="Entrada de lápiz 6">
                <a:extLst>
                  <a:ext uri="{FF2B5EF4-FFF2-40B4-BE49-F238E27FC236}">
                    <a16:creationId xmlns:a16="http://schemas.microsoft.com/office/drawing/2014/main" id="{E1CDC128-A9C8-45DF-CC2A-06BB4F0B3C1B}"/>
                  </a:ext>
                </a:extLst>
              </p:cNvPr>
              <p:cNvPicPr/>
              <p:nvPr/>
            </p:nvPicPr>
            <p:blipFill>
              <a:blip r:embed="rId6"/>
              <a:stretch>
                <a:fillRect/>
              </a:stretch>
            </p:blipFill>
            <p:spPr>
              <a:xfrm>
                <a:off x="7577028" y="3723517"/>
                <a:ext cx="194581" cy="184523"/>
              </a:xfrm>
              <a:prstGeom prst="rect">
                <a:avLst/>
              </a:prstGeom>
            </p:spPr>
          </p:pic>
        </mc:Fallback>
      </mc:AlternateContent>
    </p:spTree>
    <p:extLst>
      <p:ext uri="{BB962C8B-B14F-4D97-AF65-F5344CB8AC3E}">
        <p14:creationId xmlns:p14="http://schemas.microsoft.com/office/powerpoint/2010/main" val="364342370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147887-A153-D490-0101-511E6922280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F172042-3295-5D75-E772-AAF3A5D3782C}"/>
              </a:ext>
            </a:extLst>
          </p:cNvPr>
          <p:cNvSpPr>
            <a:spLocks noGrp="1"/>
          </p:cNvSpPr>
          <p:nvPr>
            <p:ph type="title"/>
          </p:nvPr>
        </p:nvSpPr>
        <p:spPr>
          <a:xfrm>
            <a:off x="257421" y="84964"/>
            <a:ext cx="10969943" cy="685800"/>
          </a:xfrm>
        </p:spPr>
        <p:txBody>
          <a:bodyPr/>
          <a:lstStyle/>
          <a:p>
            <a:r>
              <a:rPr lang="es-ES" sz="3550" err="1"/>
              <a:t>Prompt</a:t>
            </a:r>
            <a:r>
              <a:rPr lang="es-ES" sz="3550"/>
              <a:t> 4: RAG </a:t>
            </a:r>
            <a:r>
              <a:rPr lang="es-ES" sz="3550" err="1"/>
              <a:t>session</a:t>
            </a:r>
            <a:r>
              <a:rPr lang="es-ES" sz="3550"/>
              <a:t> </a:t>
            </a:r>
            <a:r>
              <a:rPr lang="es-ES" sz="3550" err="1"/>
              <a:t>with</a:t>
            </a:r>
            <a:r>
              <a:rPr lang="es-ES" sz="3550"/>
              <a:t> </a:t>
            </a:r>
            <a:r>
              <a:rPr lang="es-ES" sz="3550" err="1"/>
              <a:t>answers</a:t>
            </a:r>
            <a:r>
              <a:rPr lang="es-ES" sz="3550"/>
              <a:t> </a:t>
            </a:r>
            <a:endParaRPr lang="es-ES"/>
          </a:p>
        </p:txBody>
      </p:sp>
      <p:sp>
        <p:nvSpPr>
          <p:cNvPr id="5" name="TextBox 4">
            <a:extLst>
              <a:ext uri="{FF2B5EF4-FFF2-40B4-BE49-F238E27FC236}">
                <a16:creationId xmlns:a16="http://schemas.microsoft.com/office/drawing/2014/main" id="{24268D11-F035-0AC1-412C-8440C8EBFE0E}"/>
              </a:ext>
            </a:extLst>
          </p:cNvPr>
          <p:cNvSpPr txBox="1"/>
          <p:nvPr/>
        </p:nvSpPr>
        <p:spPr>
          <a:xfrm>
            <a:off x="257448" y="2170080"/>
            <a:ext cx="3808808" cy="646331"/>
          </a:xfrm>
          <a:prstGeom prst="rect">
            <a:avLst/>
          </a:prstGeom>
          <a:noFill/>
        </p:spPr>
        <p:txBody>
          <a:bodyPr wrap="square" lIns="91440" tIns="45720" rIns="91440" bIns="45720" rtlCol="0" anchor="t">
            <a:spAutoFit/>
          </a:bodyPr>
          <a:lstStyle/>
          <a:p>
            <a:pPr marL="285750" indent="-285750">
              <a:buFont typeface="Arial"/>
              <a:buChar char="•"/>
            </a:pPr>
            <a:r>
              <a:rPr lang="en-US">
                <a:latin typeface="CiscoSansTT Light"/>
                <a:ea typeface="ＭＳ Ｐゴシック"/>
                <a:cs typeface="CiscoSansTT Light"/>
              </a:rPr>
              <a:t>Paste on VS Code</a:t>
            </a:r>
            <a:endParaRPr lang="es-ES"/>
          </a:p>
          <a:p>
            <a:pPr marL="285750" indent="-285750">
              <a:buFont typeface="Arial"/>
              <a:buChar char="•"/>
            </a:pPr>
            <a:endParaRPr lang="es-ES"/>
          </a:p>
        </p:txBody>
      </p:sp>
      <p:pic>
        <p:nvPicPr>
          <p:cNvPr id="3" name="Imagen 2" descr="Texto&#10;&#10;El contenido generado por IA puede ser incorrecto.">
            <a:extLst>
              <a:ext uri="{FF2B5EF4-FFF2-40B4-BE49-F238E27FC236}">
                <a16:creationId xmlns:a16="http://schemas.microsoft.com/office/drawing/2014/main" id="{D3450288-455B-F000-9E59-BD1595574AB6}"/>
              </a:ext>
            </a:extLst>
          </p:cNvPr>
          <p:cNvPicPr>
            <a:picLocks noChangeAspect="1"/>
          </p:cNvPicPr>
          <p:nvPr/>
        </p:nvPicPr>
        <p:blipFill>
          <a:blip r:embed="rId2"/>
          <a:stretch>
            <a:fillRect/>
          </a:stretch>
        </p:blipFill>
        <p:spPr>
          <a:xfrm>
            <a:off x="4422376" y="772467"/>
            <a:ext cx="5437190" cy="5360168"/>
          </a:xfrm>
          <a:prstGeom prst="rect">
            <a:avLst/>
          </a:prstGeom>
        </p:spPr>
      </p:pic>
    </p:spTree>
    <p:extLst>
      <p:ext uri="{BB962C8B-B14F-4D97-AF65-F5344CB8AC3E}">
        <p14:creationId xmlns:p14="http://schemas.microsoft.com/office/powerpoint/2010/main" val="93987201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5615A-D0F7-F6F0-970E-ACB6DDED5B4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CA40341-7FEC-3118-884A-15F6E35F7F94}"/>
              </a:ext>
            </a:extLst>
          </p:cNvPr>
          <p:cNvSpPr>
            <a:spLocks noGrp="1"/>
          </p:cNvSpPr>
          <p:nvPr>
            <p:ph type="title"/>
          </p:nvPr>
        </p:nvSpPr>
        <p:spPr>
          <a:xfrm>
            <a:off x="257421" y="84964"/>
            <a:ext cx="10969943" cy="685800"/>
          </a:xfrm>
        </p:spPr>
        <p:txBody>
          <a:bodyPr/>
          <a:lstStyle/>
          <a:p>
            <a:r>
              <a:rPr lang="es-ES" sz="3550" err="1"/>
              <a:t>Prompt</a:t>
            </a:r>
            <a:r>
              <a:rPr lang="es-ES" sz="3550"/>
              <a:t> 5: </a:t>
            </a:r>
            <a:r>
              <a:rPr lang="es-ES" sz="3550" err="1"/>
              <a:t>Create</a:t>
            </a:r>
            <a:r>
              <a:rPr lang="es-ES" sz="3550"/>
              <a:t> </a:t>
            </a:r>
            <a:r>
              <a:rPr lang="es-ES" sz="3550" err="1"/>
              <a:t>the</a:t>
            </a:r>
            <a:r>
              <a:rPr lang="es-ES" sz="3550"/>
              <a:t> vector </a:t>
            </a:r>
            <a:r>
              <a:rPr lang="es-ES" sz="3550" err="1"/>
              <a:t>database</a:t>
            </a:r>
            <a:endParaRPr lang="es-ES" err="1"/>
          </a:p>
        </p:txBody>
      </p:sp>
      <p:sp>
        <p:nvSpPr>
          <p:cNvPr id="5" name="TextBox 4">
            <a:extLst>
              <a:ext uri="{FF2B5EF4-FFF2-40B4-BE49-F238E27FC236}">
                <a16:creationId xmlns:a16="http://schemas.microsoft.com/office/drawing/2014/main" id="{262BB934-5678-56AF-AAC8-A24398B2CE12}"/>
              </a:ext>
            </a:extLst>
          </p:cNvPr>
          <p:cNvSpPr txBox="1"/>
          <p:nvPr/>
        </p:nvSpPr>
        <p:spPr>
          <a:xfrm>
            <a:off x="257448" y="2170080"/>
            <a:ext cx="3808808" cy="923330"/>
          </a:xfrm>
          <a:prstGeom prst="rect">
            <a:avLst/>
          </a:prstGeom>
          <a:noFill/>
        </p:spPr>
        <p:txBody>
          <a:bodyPr wrap="square" lIns="91440" tIns="45720" rIns="91440" bIns="45720" rtlCol="0" anchor="t">
            <a:spAutoFit/>
          </a:bodyPr>
          <a:lstStyle/>
          <a:p>
            <a:pPr marL="285750" indent="-285750">
              <a:buFont typeface="Arial"/>
              <a:buChar char="•"/>
            </a:pPr>
            <a:r>
              <a:rPr lang="en-US">
                <a:latin typeface="CiscoSansTT Light"/>
                <a:ea typeface="ＭＳ Ｐゴシック"/>
                <a:cs typeface="CiscoSansTT Light"/>
              </a:rPr>
              <a:t>Ask the LLM to start chroma DB for storing our chunks</a:t>
            </a:r>
            <a:endParaRPr lang="en-US">
              <a:latin typeface="CiscoSansTT Light"/>
              <a:cs typeface="CiscoSansTT Light"/>
            </a:endParaRPr>
          </a:p>
          <a:p>
            <a:pPr marL="285750" indent="-285750">
              <a:buFont typeface="Arial"/>
              <a:buChar char="•"/>
            </a:pPr>
            <a:endParaRPr lang="es-ES"/>
          </a:p>
        </p:txBody>
      </p:sp>
      <p:pic>
        <p:nvPicPr>
          <p:cNvPr id="4" name="Imagen 3" descr="Texto&#10;&#10;El contenido generado por IA puede ser incorrecto.">
            <a:extLst>
              <a:ext uri="{FF2B5EF4-FFF2-40B4-BE49-F238E27FC236}">
                <a16:creationId xmlns:a16="http://schemas.microsoft.com/office/drawing/2014/main" id="{B58F404A-F882-A203-24A8-63315BDC1352}"/>
              </a:ext>
            </a:extLst>
          </p:cNvPr>
          <p:cNvPicPr>
            <a:picLocks noChangeAspect="1"/>
          </p:cNvPicPr>
          <p:nvPr/>
        </p:nvPicPr>
        <p:blipFill>
          <a:blip r:embed="rId2"/>
          <a:stretch>
            <a:fillRect/>
          </a:stretch>
        </p:blipFill>
        <p:spPr>
          <a:xfrm>
            <a:off x="4874012" y="988036"/>
            <a:ext cx="5183862" cy="4495696"/>
          </a:xfrm>
          <a:prstGeom prst="rect">
            <a:avLst/>
          </a:prstGeom>
        </p:spPr>
      </p:pic>
    </p:spTree>
    <p:extLst>
      <p:ext uri="{BB962C8B-B14F-4D97-AF65-F5344CB8AC3E}">
        <p14:creationId xmlns:p14="http://schemas.microsoft.com/office/powerpoint/2010/main" val="20102793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0F144-55D6-559E-1A9D-A4161F299C5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62CEBFF-A643-DD90-7604-28B9D1B9D12F}"/>
              </a:ext>
            </a:extLst>
          </p:cNvPr>
          <p:cNvSpPr>
            <a:spLocks noGrp="1"/>
          </p:cNvSpPr>
          <p:nvPr>
            <p:ph type="title"/>
          </p:nvPr>
        </p:nvSpPr>
        <p:spPr>
          <a:xfrm>
            <a:off x="257421" y="84964"/>
            <a:ext cx="10969943" cy="685800"/>
          </a:xfrm>
        </p:spPr>
        <p:txBody>
          <a:bodyPr/>
          <a:lstStyle/>
          <a:p>
            <a:r>
              <a:rPr lang="es-ES" sz="3550" err="1"/>
              <a:t>Prompt</a:t>
            </a:r>
            <a:r>
              <a:rPr lang="es-ES" sz="3550"/>
              <a:t> 5: </a:t>
            </a:r>
            <a:r>
              <a:rPr lang="es-ES" sz="3550" err="1"/>
              <a:t>Create</a:t>
            </a:r>
            <a:r>
              <a:rPr lang="es-ES" sz="3550"/>
              <a:t> </a:t>
            </a:r>
            <a:r>
              <a:rPr lang="es-ES" sz="3550" err="1"/>
              <a:t>the</a:t>
            </a:r>
            <a:r>
              <a:rPr lang="es-ES" sz="3550"/>
              <a:t> vector </a:t>
            </a:r>
            <a:r>
              <a:rPr lang="es-ES" sz="3550" err="1"/>
              <a:t>database</a:t>
            </a:r>
            <a:endParaRPr lang="es-ES" err="1"/>
          </a:p>
        </p:txBody>
      </p:sp>
      <p:sp>
        <p:nvSpPr>
          <p:cNvPr id="5" name="TextBox 4">
            <a:extLst>
              <a:ext uri="{FF2B5EF4-FFF2-40B4-BE49-F238E27FC236}">
                <a16:creationId xmlns:a16="http://schemas.microsoft.com/office/drawing/2014/main" id="{99CFB715-9B5E-71DB-6520-6115B8C8EA50}"/>
              </a:ext>
            </a:extLst>
          </p:cNvPr>
          <p:cNvSpPr txBox="1"/>
          <p:nvPr/>
        </p:nvSpPr>
        <p:spPr>
          <a:xfrm>
            <a:off x="257448" y="2170080"/>
            <a:ext cx="3808808" cy="646331"/>
          </a:xfrm>
          <a:prstGeom prst="rect">
            <a:avLst/>
          </a:prstGeom>
          <a:noFill/>
        </p:spPr>
        <p:txBody>
          <a:bodyPr wrap="square" lIns="91440" tIns="45720" rIns="91440" bIns="45720" rtlCol="0" anchor="t">
            <a:spAutoFit/>
          </a:bodyPr>
          <a:lstStyle/>
          <a:p>
            <a:pPr marL="285750" indent="-285750">
              <a:buFont typeface="Arial"/>
              <a:buChar char="•"/>
            </a:pPr>
            <a:r>
              <a:rPr lang="en-US">
                <a:latin typeface="CiscoSansTT Light"/>
                <a:ea typeface="ＭＳ Ｐゴシック"/>
                <a:cs typeface="CiscoSansTT Light"/>
              </a:rPr>
              <a:t>Paste on VS Code</a:t>
            </a:r>
            <a:endParaRPr lang="es-ES"/>
          </a:p>
          <a:p>
            <a:pPr marL="285750" indent="-285750">
              <a:buFont typeface="Arial"/>
              <a:buChar char="•"/>
            </a:pPr>
            <a:endParaRPr lang="es-ES"/>
          </a:p>
        </p:txBody>
      </p:sp>
      <p:pic>
        <p:nvPicPr>
          <p:cNvPr id="4" name="Imagen 3" descr="Texto&#10;&#10;El contenido generado por IA puede ser incorrecto.">
            <a:extLst>
              <a:ext uri="{FF2B5EF4-FFF2-40B4-BE49-F238E27FC236}">
                <a16:creationId xmlns:a16="http://schemas.microsoft.com/office/drawing/2014/main" id="{1EDD3D39-73CB-68EF-DE43-68A59D4B2E89}"/>
              </a:ext>
            </a:extLst>
          </p:cNvPr>
          <p:cNvPicPr>
            <a:picLocks noChangeAspect="1"/>
          </p:cNvPicPr>
          <p:nvPr/>
        </p:nvPicPr>
        <p:blipFill>
          <a:blip r:embed="rId2"/>
          <a:stretch>
            <a:fillRect/>
          </a:stretch>
        </p:blipFill>
        <p:spPr>
          <a:xfrm>
            <a:off x="3972619" y="1581150"/>
            <a:ext cx="7476462" cy="3695700"/>
          </a:xfrm>
          <a:prstGeom prst="rect">
            <a:avLst/>
          </a:prstGeom>
        </p:spPr>
      </p:pic>
    </p:spTree>
    <p:extLst>
      <p:ext uri="{BB962C8B-B14F-4D97-AF65-F5344CB8AC3E}">
        <p14:creationId xmlns:p14="http://schemas.microsoft.com/office/powerpoint/2010/main" val="16908561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8DE7BA-BE5B-2459-C532-D05B8C48D2D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9685A76-C1E0-3117-56FB-415014F5362B}"/>
              </a:ext>
            </a:extLst>
          </p:cNvPr>
          <p:cNvSpPr>
            <a:spLocks noGrp="1"/>
          </p:cNvSpPr>
          <p:nvPr>
            <p:ph type="title"/>
          </p:nvPr>
        </p:nvSpPr>
        <p:spPr>
          <a:xfrm>
            <a:off x="257421" y="84964"/>
            <a:ext cx="10969943" cy="685800"/>
          </a:xfrm>
        </p:spPr>
        <p:txBody>
          <a:bodyPr/>
          <a:lstStyle/>
          <a:p>
            <a:r>
              <a:rPr lang="es-ES" sz="3550" err="1"/>
              <a:t>Prompt</a:t>
            </a:r>
            <a:r>
              <a:rPr lang="es-ES" sz="3550"/>
              <a:t> 6: </a:t>
            </a:r>
            <a:r>
              <a:rPr lang="es-ES" sz="3550" err="1"/>
              <a:t>Connect</a:t>
            </a:r>
            <a:r>
              <a:rPr lang="es-ES" sz="3550"/>
              <a:t> </a:t>
            </a:r>
            <a:r>
              <a:rPr lang="es-ES" sz="3550" err="1"/>
              <a:t>with</a:t>
            </a:r>
            <a:r>
              <a:rPr lang="es-ES" sz="3550"/>
              <a:t> </a:t>
            </a:r>
            <a:r>
              <a:rPr lang="es-ES" sz="3550" err="1"/>
              <a:t>the</a:t>
            </a:r>
            <a:r>
              <a:rPr lang="es-ES" sz="3550"/>
              <a:t> LM Studio LLM</a:t>
            </a:r>
            <a:endParaRPr lang="es-ES"/>
          </a:p>
        </p:txBody>
      </p:sp>
      <p:sp>
        <p:nvSpPr>
          <p:cNvPr id="5" name="TextBox 4">
            <a:extLst>
              <a:ext uri="{FF2B5EF4-FFF2-40B4-BE49-F238E27FC236}">
                <a16:creationId xmlns:a16="http://schemas.microsoft.com/office/drawing/2014/main" id="{27CB37D1-DE8C-27E0-451B-CAD96A9E7B75}"/>
              </a:ext>
            </a:extLst>
          </p:cNvPr>
          <p:cNvSpPr txBox="1"/>
          <p:nvPr/>
        </p:nvSpPr>
        <p:spPr>
          <a:xfrm>
            <a:off x="257448" y="2170080"/>
            <a:ext cx="3808808" cy="923330"/>
          </a:xfrm>
          <a:prstGeom prst="rect">
            <a:avLst/>
          </a:prstGeom>
          <a:noFill/>
        </p:spPr>
        <p:txBody>
          <a:bodyPr wrap="square" lIns="91440" tIns="45720" rIns="91440" bIns="45720" rtlCol="0" anchor="t">
            <a:spAutoFit/>
          </a:bodyPr>
          <a:lstStyle/>
          <a:p>
            <a:pPr marL="285750" indent="-285750">
              <a:buFont typeface="Arial"/>
              <a:buChar char="•"/>
            </a:pPr>
            <a:r>
              <a:rPr lang="en-US">
                <a:latin typeface="CiscoSansTT Light"/>
                <a:ea typeface="ＭＳ Ｐゴシック"/>
                <a:cs typeface="CiscoSansTT Light"/>
              </a:rPr>
              <a:t>Ask the LLM to connect to LLM studio Large </a:t>
            </a:r>
            <a:r>
              <a:rPr lang="en-US" err="1">
                <a:latin typeface="CiscoSansTT Light"/>
                <a:ea typeface="ＭＳ Ｐゴシック"/>
                <a:cs typeface="CiscoSansTT Light"/>
              </a:rPr>
              <a:t>lenguage</a:t>
            </a:r>
            <a:r>
              <a:rPr lang="en-US">
                <a:latin typeface="CiscoSansTT Light"/>
                <a:ea typeface="ＭＳ Ｐゴシック"/>
                <a:cs typeface="CiscoSansTT Light"/>
              </a:rPr>
              <a:t> model</a:t>
            </a:r>
            <a:endParaRPr lang="en-US">
              <a:latin typeface="CiscoSansTT Light"/>
              <a:cs typeface="CiscoSansTT Light"/>
            </a:endParaRPr>
          </a:p>
          <a:p>
            <a:pPr marL="285750" indent="-285750">
              <a:buFont typeface="Arial"/>
              <a:buChar char="•"/>
            </a:pPr>
            <a:endParaRPr lang="es-ES"/>
          </a:p>
        </p:txBody>
      </p:sp>
      <p:pic>
        <p:nvPicPr>
          <p:cNvPr id="3" name="Imagen 2" descr="Texto&#10;&#10;El contenido generado por IA puede ser incorrecto.">
            <a:extLst>
              <a:ext uri="{FF2B5EF4-FFF2-40B4-BE49-F238E27FC236}">
                <a16:creationId xmlns:a16="http://schemas.microsoft.com/office/drawing/2014/main" id="{97956B8B-251B-655F-2F53-89A40126640A}"/>
              </a:ext>
            </a:extLst>
          </p:cNvPr>
          <p:cNvPicPr>
            <a:picLocks noChangeAspect="1"/>
          </p:cNvPicPr>
          <p:nvPr/>
        </p:nvPicPr>
        <p:blipFill>
          <a:blip r:embed="rId2"/>
          <a:stretch>
            <a:fillRect/>
          </a:stretch>
        </p:blipFill>
        <p:spPr>
          <a:xfrm>
            <a:off x="5117424" y="994410"/>
            <a:ext cx="5572148" cy="5272088"/>
          </a:xfrm>
          <a:prstGeom prst="rect">
            <a:avLst/>
          </a:prstGeom>
        </p:spPr>
      </p:pic>
    </p:spTree>
    <p:extLst>
      <p:ext uri="{BB962C8B-B14F-4D97-AF65-F5344CB8AC3E}">
        <p14:creationId xmlns:p14="http://schemas.microsoft.com/office/powerpoint/2010/main" val="298730997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E111C-5C37-E49A-3B3A-918D70B6D3B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0DDDE38-60D4-C791-BF0E-97D5CDFD9800}"/>
              </a:ext>
            </a:extLst>
          </p:cNvPr>
          <p:cNvSpPr>
            <a:spLocks noGrp="1"/>
          </p:cNvSpPr>
          <p:nvPr>
            <p:ph type="title"/>
          </p:nvPr>
        </p:nvSpPr>
        <p:spPr>
          <a:xfrm>
            <a:off x="257421" y="84964"/>
            <a:ext cx="10969943" cy="685800"/>
          </a:xfrm>
        </p:spPr>
        <p:txBody>
          <a:bodyPr/>
          <a:lstStyle/>
          <a:p>
            <a:r>
              <a:rPr lang="es-ES" sz="3550" err="1"/>
              <a:t>Prompt</a:t>
            </a:r>
            <a:r>
              <a:rPr lang="es-ES" sz="3550"/>
              <a:t> 6: </a:t>
            </a:r>
            <a:r>
              <a:rPr lang="es-ES" sz="3550" err="1"/>
              <a:t>Connect</a:t>
            </a:r>
            <a:r>
              <a:rPr lang="es-ES" sz="3550"/>
              <a:t> </a:t>
            </a:r>
            <a:r>
              <a:rPr lang="es-ES" sz="3550" err="1"/>
              <a:t>with</a:t>
            </a:r>
            <a:r>
              <a:rPr lang="es-ES" sz="3550"/>
              <a:t> </a:t>
            </a:r>
            <a:r>
              <a:rPr lang="es-ES" sz="3550" err="1"/>
              <a:t>the</a:t>
            </a:r>
            <a:r>
              <a:rPr lang="es-ES" sz="3550"/>
              <a:t> LM Studio LLM</a:t>
            </a:r>
            <a:endParaRPr lang="es-ES"/>
          </a:p>
        </p:txBody>
      </p:sp>
      <p:sp>
        <p:nvSpPr>
          <p:cNvPr id="5" name="TextBox 4">
            <a:extLst>
              <a:ext uri="{FF2B5EF4-FFF2-40B4-BE49-F238E27FC236}">
                <a16:creationId xmlns:a16="http://schemas.microsoft.com/office/drawing/2014/main" id="{557AE5C0-4FE2-B8AB-046C-A35928024B38}"/>
              </a:ext>
            </a:extLst>
          </p:cNvPr>
          <p:cNvSpPr txBox="1"/>
          <p:nvPr/>
        </p:nvSpPr>
        <p:spPr>
          <a:xfrm>
            <a:off x="257448" y="2170080"/>
            <a:ext cx="3808808" cy="1200329"/>
          </a:xfrm>
          <a:prstGeom prst="rect">
            <a:avLst/>
          </a:prstGeom>
          <a:noFill/>
        </p:spPr>
        <p:txBody>
          <a:bodyPr wrap="square" lIns="91440" tIns="45720" rIns="91440" bIns="45720" rtlCol="0" anchor="t">
            <a:spAutoFit/>
          </a:bodyPr>
          <a:lstStyle/>
          <a:p>
            <a:pPr marL="285750" indent="-285750">
              <a:buFont typeface="Arial"/>
              <a:buChar char="•"/>
            </a:pPr>
            <a:r>
              <a:rPr lang="en-US">
                <a:latin typeface="CiscoSansTT Light"/>
                <a:ea typeface="ＭＳ Ｐゴシック"/>
                <a:cs typeface="CiscoSansTT Light"/>
              </a:rPr>
              <a:t>Paste on VS code and remember to change the URL if it is not correct</a:t>
            </a:r>
            <a:endParaRPr lang="en-US">
              <a:latin typeface="CiscoSansTT Light"/>
              <a:cs typeface="CiscoSansTT Light"/>
            </a:endParaRPr>
          </a:p>
          <a:p>
            <a:pPr marL="285750" indent="-285750">
              <a:buFont typeface="Arial"/>
              <a:buChar char="•"/>
            </a:pPr>
            <a:endParaRPr lang="es-ES"/>
          </a:p>
        </p:txBody>
      </p:sp>
      <p:pic>
        <p:nvPicPr>
          <p:cNvPr id="3" name="Imagen 2" descr="Texto&#10;&#10;El contenido generado por IA puede ser incorrecto.">
            <a:extLst>
              <a:ext uri="{FF2B5EF4-FFF2-40B4-BE49-F238E27FC236}">
                <a16:creationId xmlns:a16="http://schemas.microsoft.com/office/drawing/2014/main" id="{30E584B6-6B5C-859A-EE6D-979B52017D9C}"/>
              </a:ext>
            </a:extLst>
          </p:cNvPr>
          <p:cNvPicPr>
            <a:picLocks noChangeAspect="1"/>
          </p:cNvPicPr>
          <p:nvPr/>
        </p:nvPicPr>
        <p:blipFill>
          <a:blip r:embed="rId2"/>
          <a:stretch>
            <a:fillRect/>
          </a:stretch>
        </p:blipFill>
        <p:spPr>
          <a:xfrm>
            <a:off x="5166774" y="1095375"/>
            <a:ext cx="6647757" cy="466725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Entrada de lápiz 5">
                <a:extLst>
                  <a:ext uri="{FF2B5EF4-FFF2-40B4-BE49-F238E27FC236}">
                    <a16:creationId xmlns:a16="http://schemas.microsoft.com/office/drawing/2014/main" id="{609F61AC-82E4-7DC4-E552-9EFB5F041E8E}"/>
                  </a:ext>
                </a:extLst>
              </p14:cNvPr>
              <p14:cNvContentPartPr/>
              <p14:nvPr/>
            </p14:nvContentPartPr>
            <p14:xfrm>
              <a:off x="2241755" y="2564351"/>
              <a:ext cx="3238917" cy="1283233"/>
            </p14:xfrm>
          </p:contentPart>
        </mc:Choice>
        <mc:Fallback xmlns="">
          <p:pic>
            <p:nvPicPr>
              <p:cNvPr id="6" name="Entrada de lápiz 5">
                <a:extLst>
                  <a:ext uri="{FF2B5EF4-FFF2-40B4-BE49-F238E27FC236}">
                    <a16:creationId xmlns:a16="http://schemas.microsoft.com/office/drawing/2014/main" id="{609F61AC-82E4-7DC4-E552-9EFB5F041E8E}"/>
                  </a:ext>
                </a:extLst>
              </p:cNvPr>
              <p:cNvPicPr/>
              <p:nvPr/>
            </p:nvPicPr>
            <p:blipFill>
              <a:blip r:embed="rId4"/>
              <a:stretch>
                <a:fillRect/>
              </a:stretch>
            </p:blipFill>
            <p:spPr>
              <a:xfrm>
                <a:off x="2223757" y="2546358"/>
                <a:ext cx="3274553" cy="1318858"/>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Entrada de lápiz 6">
                <a:extLst>
                  <a:ext uri="{FF2B5EF4-FFF2-40B4-BE49-F238E27FC236}">
                    <a16:creationId xmlns:a16="http://schemas.microsoft.com/office/drawing/2014/main" id="{2B16AEF9-8031-0646-F399-66105643CA73}"/>
                  </a:ext>
                </a:extLst>
              </p14:cNvPr>
              <p14:cNvContentPartPr/>
              <p14:nvPr/>
            </p14:nvContentPartPr>
            <p14:xfrm>
              <a:off x="5385447" y="2502756"/>
              <a:ext cx="244612" cy="147396"/>
            </p14:xfrm>
          </p:contentPart>
        </mc:Choice>
        <mc:Fallback xmlns="">
          <p:pic>
            <p:nvPicPr>
              <p:cNvPr id="7" name="Entrada de lápiz 6">
                <a:extLst>
                  <a:ext uri="{FF2B5EF4-FFF2-40B4-BE49-F238E27FC236}">
                    <a16:creationId xmlns:a16="http://schemas.microsoft.com/office/drawing/2014/main" id="{2B16AEF9-8031-0646-F399-66105643CA73}"/>
                  </a:ext>
                </a:extLst>
              </p:cNvPr>
              <p:cNvPicPr/>
              <p:nvPr/>
            </p:nvPicPr>
            <p:blipFill>
              <a:blip r:embed="rId6"/>
              <a:stretch>
                <a:fillRect/>
              </a:stretch>
            </p:blipFill>
            <p:spPr>
              <a:xfrm>
                <a:off x="5367461" y="2484781"/>
                <a:ext cx="280225" cy="182987"/>
              </a:xfrm>
              <a:prstGeom prst="rect">
                <a:avLst/>
              </a:prstGeom>
            </p:spPr>
          </p:pic>
        </mc:Fallback>
      </mc:AlternateContent>
    </p:spTree>
    <p:extLst>
      <p:ext uri="{BB962C8B-B14F-4D97-AF65-F5344CB8AC3E}">
        <p14:creationId xmlns:p14="http://schemas.microsoft.com/office/powerpoint/2010/main" val="359632880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2B65B-19E9-F3D8-0598-5CE4C24C68F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E836365-58F5-A323-FD18-EA0192D59836}"/>
              </a:ext>
            </a:extLst>
          </p:cNvPr>
          <p:cNvSpPr>
            <a:spLocks noGrp="1"/>
          </p:cNvSpPr>
          <p:nvPr>
            <p:ph type="title"/>
          </p:nvPr>
        </p:nvSpPr>
        <p:spPr>
          <a:xfrm>
            <a:off x="257421" y="84964"/>
            <a:ext cx="10969943" cy="685800"/>
          </a:xfrm>
        </p:spPr>
        <p:txBody>
          <a:bodyPr/>
          <a:lstStyle/>
          <a:p>
            <a:r>
              <a:rPr lang="es-ES" sz="3550" err="1"/>
              <a:t>Prompt</a:t>
            </a:r>
            <a:r>
              <a:rPr lang="es-ES" sz="3550"/>
              <a:t> 7: </a:t>
            </a:r>
            <a:r>
              <a:rPr lang="es-ES" sz="3550" err="1"/>
              <a:t>Build</a:t>
            </a:r>
            <a:r>
              <a:rPr lang="es-ES" sz="3550"/>
              <a:t> RAG Pipeline</a:t>
            </a:r>
            <a:endParaRPr lang="es-ES"/>
          </a:p>
        </p:txBody>
      </p:sp>
      <p:sp>
        <p:nvSpPr>
          <p:cNvPr id="5" name="TextBox 4">
            <a:extLst>
              <a:ext uri="{FF2B5EF4-FFF2-40B4-BE49-F238E27FC236}">
                <a16:creationId xmlns:a16="http://schemas.microsoft.com/office/drawing/2014/main" id="{E6B83082-CE1B-0CAD-F146-965A210BECCC}"/>
              </a:ext>
            </a:extLst>
          </p:cNvPr>
          <p:cNvSpPr txBox="1"/>
          <p:nvPr/>
        </p:nvSpPr>
        <p:spPr>
          <a:xfrm>
            <a:off x="257448" y="2170080"/>
            <a:ext cx="3808808" cy="923330"/>
          </a:xfrm>
          <a:prstGeom prst="rect">
            <a:avLst/>
          </a:prstGeom>
          <a:noFill/>
        </p:spPr>
        <p:txBody>
          <a:bodyPr wrap="square" lIns="91440" tIns="45720" rIns="91440" bIns="45720" rtlCol="0" anchor="t">
            <a:spAutoFit/>
          </a:bodyPr>
          <a:lstStyle/>
          <a:p>
            <a:pPr marL="285750" indent="-285750">
              <a:buFont typeface="Arial"/>
              <a:buChar char="•"/>
            </a:pPr>
            <a:r>
              <a:rPr lang="en-US">
                <a:latin typeface="CiscoSansTT Light"/>
                <a:ea typeface="ＭＳ Ｐゴシック"/>
                <a:cs typeface="CiscoSansTT Light"/>
              </a:rPr>
              <a:t>Ask the LLM to build our well know RAG pipeline</a:t>
            </a:r>
            <a:endParaRPr lang="en-US">
              <a:latin typeface="CiscoSansTT Light"/>
              <a:cs typeface="CiscoSansTT Light"/>
            </a:endParaRPr>
          </a:p>
          <a:p>
            <a:pPr marL="285750" indent="-285750">
              <a:buFont typeface="Arial"/>
              <a:buChar char="•"/>
            </a:pPr>
            <a:endParaRPr lang="es-ES"/>
          </a:p>
        </p:txBody>
      </p:sp>
      <p:pic>
        <p:nvPicPr>
          <p:cNvPr id="8" name="Imagen 7" descr="Texto&#10;&#10;El contenido generado por IA puede ser incorrecto.">
            <a:extLst>
              <a:ext uri="{FF2B5EF4-FFF2-40B4-BE49-F238E27FC236}">
                <a16:creationId xmlns:a16="http://schemas.microsoft.com/office/drawing/2014/main" id="{F8D97DC6-D057-C268-FCCF-FA6828BAFA7B}"/>
              </a:ext>
            </a:extLst>
          </p:cNvPr>
          <p:cNvPicPr>
            <a:picLocks noChangeAspect="1"/>
          </p:cNvPicPr>
          <p:nvPr/>
        </p:nvPicPr>
        <p:blipFill>
          <a:blip r:embed="rId2"/>
          <a:stretch>
            <a:fillRect/>
          </a:stretch>
        </p:blipFill>
        <p:spPr>
          <a:xfrm>
            <a:off x="5651281" y="891540"/>
            <a:ext cx="5404453" cy="5083493"/>
          </a:xfrm>
          <a:prstGeom prst="rect">
            <a:avLst/>
          </a:prstGeom>
        </p:spPr>
      </p:pic>
    </p:spTree>
    <p:extLst>
      <p:ext uri="{BB962C8B-B14F-4D97-AF65-F5344CB8AC3E}">
        <p14:creationId xmlns:p14="http://schemas.microsoft.com/office/powerpoint/2010/main" val="3381451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CF47E-333D-43D5-7716-8B7BC3546B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766B6D-6577-05DA-4145-1C486D1FF9D6}"/>
              </a:ext>
            </a:extLst>
          </p:cNvPr>
          <p:cNvSpPr>
            <a:spLocks noGrp="1"/>
          </p:cNvSpPr>
          <p:nvPr>
            <p:ph type="title"/>
          </p:nvPr>
        </p:nvSpPr>
        <p:spPr>
          <a:xfrm>
            <a:off x="609440" y="199600"/>
            <a:ext cx="10969943" cy="685800"/>
          </a:xfrm>
        </p:spPr>
        <p:txBody>
          <a:bodyPr/>
          <a:lstStyle/>
          <a:p>
            <a:r>
              <a:rPr lang="en-US" sz="3550"/>
              <a:t>No RAG Chat Session</a:t>
            </a:r>
            <a:endParaRPr lang="es-ES"/>
          </a:p>
        </p:txBody>
      </p:sp>
      <p:sp>
        <p:nvSpPr>
          <p:cNvPr id="24" name="TextBox 4">
            <a:extLst>
              <a:ext uri="{FF2B5EF4-FFF2-40B4-BE49-F238E27FC236}">
                <a16:creationId xmlns:a16="http://schemas.microsoft.com/office/drawing/2014/main" id="{885240CF-B46D-3A22-F66B-8C634F27FEC8}"/>
              </a:ext>
            </a:extLst>
          </p:cNvPr>
          <p:cNvSpPr txBox="1"/>
          <p:nvPr/>
        </p:nvSpPr>
        <p:spPr>
          <a:xfrm>
            <a:off x="609440" y="1026735"/>
            <a:ext cx="3810674" cy="1754326"/>
          </a:xfrm>
          <a:prstGeom prst="rect">
            <a:avLst/>
          </a:prstGeom>
          <a:noFill/>
        </p:spPr>
        <p:txBody>
          <a:bodyPr wrap="square" lIns="91440" tIns="45720" rIns="91440" bIns="45720" rtlCol="0" anchor="t">
            <a:spAutoFit/>
          </a:bodyPr>
          <a:lstStyle/>
          <a:p>
            <a:r>
              <a:rPr lang="es-CO">
                <a:latin typeface="+mn-lt"/>
                <a:ea typeface="ＭＳ Ｐゴシック"/>
              </a:rPr>
              <a:t>Show </a:t>
            </a:r>
            <a:r>
              <a:rPr lang="es-CO" err="1">
                <a:latin typeface="+mn-lt"/>
                <a:ea typeface="ＭＳ Ｐゴシック"/>
              </a:rPr>
              <a:t>what</a:t>
            </a:r>
            <a:r>
              <a:rPr lang="es-CO">
                <a:latin typeface="+mn-lt"/>
                <a:ea typeface="ＭＳ Ｐゴシック"/>
              </a:rPr>
              <a:t> </a:t>
            </a:r>
            <a:r>
              <a:rPr lang="es-CO" err="1">
                <a:latin typeface="+mn-lt"/>
                <a:ea typeface="ＭＳ Ｐゴシック"/>
              </a:rPr>
              <a:t>would</a:t>
            </a:r>
            <a:r>
              <a:rPr lang="es-CO">
                <a:latin typeface="+mn-lt"/>
                <a:ea typeface="ＭＳ Ｐゴシック"/>
              </a:rPr>
              <a:t> </a:t>
            </a:r>
            <a:r>
              <a:rPr lang="es-CO" err="1">
                <a:latin typeface="+mn-lt"/>
                <a:ea typeface="ＭＳ Ｐゴシック"/>
              </a:rPr>
              <a:t>happen</a:t>
            </a:r>
            <a:r>
              <a:rPr lang="es-CO">
                <a:latin typeface="+mn-lt"/>
                <a:ea typeface="ＭＳ Ｐゴシック"/>
              </a:rPr>
              <a:t> </a:t>
            </a:r>
            <a:r>
              <a:rPr lang="es-CO" err="1">
                <a:latin typeface="+mn-lt"/>
                <a:ea typeface="ＭＳ Ｐゴシック"/>
              </a:rPr>
              <a:t>if</a:t>
            </a:r>
            <a:r>
              <a:rPr lang="es-CO">
                <a:latin typeface="+mn-lt"/>
                <a:ea typeface="ＭＳ Ｐゴシック"/>
              </a:rPr>
              <a:t> </a:t>
            </a:r>
            <a:r>
              <a:rPr lang="es-CO" err="1">
                <a:latin typeface="+mn-lt"/>
                <a:ea typeface="ＭＳ Ｐゴシック"/>
              </a:rPr>
              <a:t>you</a:t>
            </a:r>
            <a:r>
              <a:rPr lang="es-CO">
                <a:latin typeface="+mn-lt"/>
                <a:ea typeface="ＭＳ Ｐゴシック"/>
              </a:rPr>
              <a:t> </a:t>
            </a:r>
            <a:r>
              <a:rPr lang="es-CO" err="1">
                <a:latin typeface="+mn-lt"/>
                <a:ea typeface="ＭＳ Ｐゴシック"/>
              </a:rPr>
              <a:t>ask</a:t>
            </a:r>
            <a:r>
              <a:rPr lang="es-CO">
                <a:latin typeface="+mn-lt"/>
                <a:ea typeface="ＭＳ Ｐゴシック"/>
              </a:rPr>
              <a:t> </a:t>
            </a:r>
            <a:r>
              <a:rPr lang="es-CO" err="1">
                <a:latin typeface="+mn-lt"/>
                <a:ea typeface="ＭＳ Ｐゴシック"/>
              </a:rPr>
              <a:t>an</a:t>
            </a:r>
            <a:r>
              <a:rPr lang="es-CO">
                <a:latin typeface="+mn-lt"/>
                <a:ea typeface="ＭＳ Ｐゴシック"/>
              </a:rPr>
              <a:t> LLM a </a:t>
            </a:r>
            <a:r>
              <a:rPr lang="es-CO" err="1">
                <a:latin typeface="+mn-lt"/>
                <a:ea typeface="ＭＳ Ｐゴシック"/>
              </a:rPr>
              <a:t>question</a:t>
            </a:r>
            <a:r>
              <a:rPr lang="es-CO">
                <a:latin typeface="+mn-lt"/>
                <a:ea typeface="ＭＳ Ｐゴシック"/>
              </a:rPr>
              <a:t> </a:t>
            </a:r>
            <a:r>
              <a:rPr lang="es-CO" err="1">
                <a:latin typeface="+mn-lt"/>
                <a:ea typeface="ＭＳ Ｐゴシック"/>
              </a:rPr>
              <a:t>when</a:t>
            </a:r>
            <a:r>
              <a:rPr lang="es-CO">
                <a:latin typeface="+mn-lt"/>
                <a:ea typeface="ＭＳ Ｐゴシック"/>
              </a:rPr>
              <a:t> he has no </a:t>
            </a:r>
            <a:r>
              <a:rPr lang="es-CO" err="1">
                <a:latin typeface="+mn-lt"/>
                <a:ea typeface="ＭＳ Ｐゴシック"/>
              </a:rPr>
              <a:t>context</a:t>
            </a:r>
            <a:r>
              <a:rPr lang="es-CO">
                <a:latin typeface="+mn-lt"/>
                <a:ea typeface="ＭＳ Ｐゴシック"/>
              </a:rPr>
              <a:t>.</a:t>
            </a:r>
            <a:br>
              <a:rPr lang="es-CO">
                <a:latin typeface="+mn-lt"/>
                <a:ea typeface="ＭＳ Ｐゴシック"/>
              </a:rPr>
            </a:br>
            <a:endParaRPr lang="es-CO">
              <a:latin typeface="+mn-lt"/>
              <a:ea typeface="ＭＳ Ｐゴシック"/>
            </a:endParaRPr>
          </a:p>
          <a:p>
            <a:r>
              <a:rPr lang="es-CO" err="1">
                <a:latin typeface="+mn-lt"/>
                <a:ea typeface="ＭＳ Ｐゴシック"/>
              </a:rPr>
              <a:t>The</a:t>
            </a:r>
            <a:r>
              <a:rPr lang="es-CO">
                <a:latin typeface="+mn-lt"/>
                <a:ea typeface="ＭＳ Ｐゴシック"/>
              </a:rPr>
              <a:t> LLM </a:t>
            </a:r>
            <a:r>
              <a:rPr lang="es-CO" err="1">
                <a:latin typeface="+mn-lt"/>
                <a:ea typeface="ＭＳ Ｐゴシック"/>
              </a:rPr>
              <a:t>halllucinates</a:t>
            </a:r>
            <a:r>
              <a:rPr lang="es-CO">
                <a:latin typeface="+mn-lt"/>
                <a:ea typeface="ＭＳ Ｐゴシック"/>
              </a:rPr>
              <a:t>, </a:t>
            </a:r>
            <a:r>
              <a:rPr lang="es-CO" err="1">
                <a:latin typeface="+mn-lt"/>
                <a:ea typeface="ＭＳ Ｐゴシック"/>
              </a:rPr>
              <a:t>inference</a:t>
            </a:r>
            <a:r>
              <a:rPr lang="es-CO">
                <a:latin typeface="+mn-lt"/>
                <a:ea typeface="ＭＳ Ｐゴシック"/>
              </a:rPr>
              <a:t>, use </a:t>
            </a:r>
            <a:r>
              <a:rPr lang="es-CO" err="1">
                <a:latin typeface="+mn-lt"/>
                <a:ea typeface="ＭＳ Ｐゴシック"/>
              </a:rPr>
              <a:t>external</a:t>
            </a:r>
            <a:r>
              <a:rPr lang="es-CO">
                <a:latin typeface="+mn-lt"/>
                <a:ea typeface="ＭＳ Ｐゴシック"/>
              </a:rPr>
              <a:t> </a:t>
            </a:r>
            <a:r>
              <a:rPr lang="es-CO" err="1">
                <a:latin typeface="+mn-lt"/>
                <a:ea typeface="ＭＳ Ｐゴシック"/>
              </a:rPr>
              <a:t>information</a:t>
            </a:r>
            <a:r>
              <a:rPr lang="es-CO">
                <a:latin typeface="+mn-lt"/>
                <a:ea typeface="ＭＳ Ｐゴシック"/>
              </a:rPr>
              <a:t>...? </a:t>
            </a:r>
          </a:p>
        </p:txBody>
      </p:sp>
      <p:pic>
        <p:nvPicPr>
          <p:cNvPr id="5" name="Imagen 4" descr="Captura de pantalla de un celular&#10;&#10;El contenido generado por IA puede ser incorrecto.">
            <a:extLst>
              <a:ext uri="{FF2B5EF4-FFF2-40B4-BE49-F238E27FC236}">
                <a16:creationId xmlns:a16="http://schemas.microsoft.com/office/drawing/2014/main" id="{09BDA529-D1A4-1E58-EF81-64EF552E0C7D}"/>
              </a:ext>
            </a:extLst>
          </p:cNvPr>
          <p:cNvPicPr>
            <a:picLocks noChangeAspect="1"/>
          </p:cNvPicPr>
          <p:nvPr/>
        </p:nvPicPr>
        <p:blipFill>
          <a:blip r:embed="rId3"/>
          <a:srcRect l="13196" t="64" r="121" b="284"/>
          <a:stretch>
            <a:fillRect/>
          </a:stretch>
        </p:blipFill>
        <p:spPr>
          <a:xfrm>
            <a:off x="5175438" y="1435660"/>
            <a:ext cx="6794506" cy="3281146"/>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Entrada de lápiz 2">
                <a:extLst>
                  <a:ext uri="{FF2B5EF4-FFF2-40B4-BE49-F238E27FC236}">
                    <a16:creationId xmlns:a16="http://schemas.microsoft.com/office/drawing/2014/main" id="{B4D158DB-00A6-E1ED-CEE2-C5EC0F004AC3}"/>
                  </a:ext>
                </a:extLst>
              </p14:cNvPr>
              <p14:cNvContentPartPr/>
              <p14:nvPr/>
            </p14:nvContentPartPr>
            <p14:xfrm>
              <a:off x="6917865" y="3764587"/>
              <a:ext cx="367292" cy="202456"/>
            </p14:xfrm>
          </p:contentPart>
        </mc:Choice>
        <mc:Fallback xmlns="">
          <p:pic>
            <p:nvPicPr>
              <p:cNvPr id="3" name="Entrada de lápiz 2">
                <a:extLst>
                  <a:ext uri="{FF2B5EF4-FFF2-40B4-BE49-F238E27FC236}">
                    <a16:creationId xmlns:a16="http://schemas.microsoft.com/office/drawing/2014/main" id="{B4D158DB-00A6-E1ED-CEE2-C5EC0F004AC3}"/>
                  </a:ext>
                </a:extLst>
              </p:cNvPr>
              <p:cNvPicPr/>
              <p:nvPr/>
            </p:nvPicPr>
            <p:blipFill>
              <a:blip r:embed="rId5"/>
              <a:stretch>
                <a:fillRect/>
              </a:stretch>
            </p:blipFill>
            <p:spPr>
              <a:xfrm>
                <a:off x="6899896" y="3746639"/>
                <a:ext cx="402871" cy="23799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Entrada de lápiz 3">
                <a:extLst>
                  <a:ext uri="{FF2B5EF4-FFF2-40B4-BE49-F238E27FC236}">
                    <a16:creationId xmlns:a16="http://schemas.microsoft.com/office/drawing/2014/main" id="{5E12A0F4-2368-6997-7597-705A60690865}"/>
                  </a:ext>
                </a:extLst>
              </p14:cNvPr>
              <p14:cNvContentPartPr/>
              <p14:nvPr/>
            </p14:nvContentPartPr>
            <p14:xfrm>
              <a:off x="4783416" y="3856955"/>
              <a:ext cx="2342768" cy="600225"/>
            </p14:xfrm>
          </p:contentPart>
        </mc:Choice>
        <mc:Fallback xmlns="">
          <p:pic>
            <p:nvPicPr>
              <p:cNvPr id="4" name="Entrada de lápiz 3">
                <a:extLst>
                  <a:ext uri="{FF2B5EF4-FFF2-40B4-BE49-F238E27FC236}">
                    <a16:creationId xmlns:a16="http://schemas.microsoft.com/office/drawing/2014/main" id="{5E12A0F4-2368-6997-7597-705A60690865}"/>
                  </a:ext>
                </a:extLst>
              </p:cNvPr>
              <p:cNvPicPr/>
              <p:nvPr/>
            </p:nvPicPr>
            <p:blipFill>
              <a:blip r:embed="rId7"/>
              <a:stretch>
                <a:fillRect/>
              </a:stretch>
            </p:blipFill>
            <p:spPr>
              <a:xfrm>
                <a:off x="4765420" y="3838963"/>
                <a:ext cx="2378401" cy="635850"/>
              </a:xfrm>
              <a:prstGeom prst="rect">
                <a:avLst/>
              </a:prstGeom>
            </p:spPr>
          </p:pic>
        </mc:Fallback>
      </mc:AlternateContent>
      <p:sp>
        <p:nvSpPr>
          <p:cNvPr id="7" name="TextBox 4">
            <a:extLst>
              <a:ext uri="{FF2B5EF4-FFF2-40B4-BE49-F238E27FC236}">
                <a16:creationId xmlns:a16="http://schemas.microsoft.com/office/drawing/2014/main" id="{137ED0B2-F0B3-F738-5D82-1BC07ACBD423}"/>
              </a:ext>
            </a:extLst>
          </p:cNvPr>
          <p:cNvSpPr txBox="1"/>
          <p:nvPr/>
        </p:nvSpPr>
        <p:spPr>
          <a:xfrm>
            <a:off x="2064300" y="4136806"/>
            <a:ext cx="3406553" cy="646331"/>
          </a:xfrm>
          <a:prstGeom prst="rect">
            <a:avLst/>
          </a:prstGeom>
          <a:noFill/>
        </p:spPr>
        <p:txBody>
          <a:bodyPr wrap="square" lIns="91440" tIns="45720" rIns="91440" bIns="45720" rtlCol="0" anchor="t">
            <a:spAutoFit/>
          </a:bodyPr>
          <a:lstStyle/>
          <a:p>
            <a:r>
              <a:rPr lang="es-CO" err="1">
                <a:latin typeface="+mn-lt"/>
                <a:ea typeface="ＭＳ Ｐゴシック"/>
              </a:rPr>
              <a:t>Where</a:t>
            </a:r>
            <a:r>
              <a:rPr lang="es-CO">
                <a:latin typeface="+mn-lt"/>
                <a:ea typeface="ＭＳ Ｐゴシック"/>
              </a:rPr>
              <a:t> </a:t>
            </a:r>
            <a:r>
              <a:rPr lang="es-CO" err="1">
                <a:latin typeface="+mn-lt"/>
                <a:ea typeface="ＭＳ Ｐゴシック"/>
              </a:rPr>
              <a:t>did</a:t>
            </a:r>
            <a:r>
              <a:rPr lang="es-CO">
                <a:latin typeface="+mn-lt"/>
                <a:ea typeface="ＭＳ Ｐゴシック"/>
              </a:rPr>
              <a:t> he </a:t>
            </a:r>
            <a:r>
              <a:rPr lang="es-CO" err="1">
                <a:latin typeface="+mn-lt"/>
                <a:ea typeface="ＭＳ Ｐゴシック"/>
              </a:rPr>
              <a:t>get</a:t>
            </a:r>
            <a:r>
              <a:rPr lang="es-CO">
                <a:latin typeface="+mn-lt"/>
                <a:ea typeface="ＭＳ Ｐゴシック"/>
              </a:rPr>
              <a:t> </a:t>
            </a:r>
            <a:r>
              <a:rPr lang="es-CO" err="1">
                <a:latin typeface="+mn-lt"/>
                <a:ea typeface="ＭＳ Ｐゴシック"/>
              </a:rPr>
              <a:t>this</a:t>
            </a:r>
            <a:r>
              <a:rPr lang="es-CO">
                <a:latin typeface="+mn-lt"/>
                <a:ea typeface="ＭＳ Ｐゴシック"/>
              </a:rPr>
              <a:t> </a:t>
            </a:r>
            <a:r>
              <a:rPr lang="es-CO" err="1">
                <a:latin typeface="+mn-lt"/>
                <a:ea typeface="ＭＳ Ｐゴシック"/>
              </a:rPr>
              <a:t>information</a:t>
            </a:r>
            <a:r>
              <a:rPr lang="es-CO">
                <a:latin typeface="+mn-lt"/>
                <a:ea typeface="ＭＳ Ｐゴシック"/>
              </a:rPr>
              <a:t>? </a:t>
            </a:r>
            <a:endParaRPr lang="es-ES"/>
          </a:p>
        </p:txBody>
      </p:sp>
    </p:spTree>
    <p:extLst>
      <p:ext uri="{BB962C8B-B14F-4D97-AF65-F5344CB8AC3E}">
        <p14:creationId xmlns:p14="http://schemas.microsoft.com/office/powerpoint/2010/main" val="262384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7"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A97E1-1047-A6FA-5245-F93EE9FB69B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EB76D8F-1B21-B7B2-0B8A-DDE9DB70CAF7}"/>
              </a:ext>
            </a:extLst>
          </p:cNvPr>
          <p:cNvSpPr>
            <a:spLocks noGrp="1"/>
          </p:cNvSpPr>
          <p:nvPr>
            <p:ph type="title"/>
          </p:nvPr>
        </p:nvSpPr>
        <p:spPr>
          <a:xfrm>
            <a:off x="257421" y="84964"/>
            <a:ext cx="10969943" cy="685800"/>
          </a:xfrm>
        </p:spPr>
        <p:txBody>
          <a:bodyPr/>
          <a:lstStyle/>
          <a:p>
            <a:r>
              <a:rPr lang="es-ES" sz="3550" err="1"/>
              <a:t>Prompt</a:t>
            </a:r>
            <a:r>
              <a:rPr lang="es-ES" sz="3550"/>
              <a:t> 7: </a:t>
            </a:r>
            <a:r>
              <a:rPr lang="es-ES" sz="3550" err="1"/>
              <a:t>Build</a:t>
            </a:r>
            <a:r>
              <a:rPr lang="es-ES" sz="3550"/>
              <a:t> RAG Pipeline</a:t>
            </a:r>
            <a:endParaRPr lang="es-ES"/>
          </a:p>
        </p:txBody>
      </p:sp>
      <p:sp>
        <p:nvSpPr>
          <p:cNvPr id="5" name="TextBox 4">
            <a:extLst>
              <a:ext uri="{FF2B5EF4-FFF2-40B4-BE49-F238E27FC236}">
                <a16:creationId xmlns:a16="http://schemas.microsoft.com/office/drawing/2014/main" id="{E2974C2A-CCE7-7FE1-2B53-D2F1F380DDB4}"/>
              </a:ext>
            </a:extLst>
          </p:cNvPr>
          <p:cNvSpPr txBox="1"/>
          <p:nvPr/>
        </p:nvSpPr>
        <p:spPr>
          <a:xfrm>
            <a:off x="257448" y="2170080"/>
            <a:ext cx="3808808" cy="1477328"/>
          </a:xfrm>
          <a:prstGeom prst="rect">
            <a:avLst/>
          </a:prstGeom>
          <a:noFill/>
        </p:spPr>
        <p:txBody>
          <a:bodyPr wrap="square" lIns="91440" tIns="45720" rIns="91440" bIns="45720" rtlCol="0" anchor="t">
            <a:spAutoFit/>
          </a:bodyPr>
          <a:lstStyle/>
          <a:p>
            <a:pPr marL="285750" indent="-285750">
              <a:buFont typeface="Arial"/>
              <a:buChar char="•"/>
            </a:pPr>
            <a:r>
              <a:rPr lang="en-US">
                <a:latin typeface="CiscoSansTT Light"/>
                <a:ea typeface="ＭＳ Ｐゴシック"/>
                <a:cs typeface="CiscoSansTT Light"/>
              </a:rPr>
              <a:t>Paste on VS code and verify everything is running well, if it is not, give the error to the chatbot to fix it</a:t>
            </a:r>
            <a:endParaRPr lang="en-US">
              <a:latin typeface="CiscoSansTT Light"/>
              <a:cs typeface="CiscoSansTT Light"/>
            </a:endParaRPr>
          </a:p>
          <a:p>
            <a:pPr marL="285750" indent="-285750">
              <a:buFont typeface="Arial"/>
              <a:buChar char="•"/>
            </a:pPr>
            <a:endParaRPr lang="es-ES"/>
          </a:p>
        </p:txBody>
      </p:sp>
      <p:pic>
        <p:nvPicPr>
          <p:cNvPr id="3" name="Imagen 2" descr="Texto&#10;&#10;El contenido generado por IA puede ser incorrecto.">
            <a:extLst>
              <a:ext uri="{FF2B5EF4-FFF2-40B4-BE49-F238E27FC236}">
                <a16:creationId xmlns:a16="http://schemas.microsoft.com/office/drawing/2014/main" id="{01B165D8-D58D-E8FB-41D8-52501A2A537C}"/>
              </a:ext>
            </a:extLst>
          </p:cNvPr>
          <p:cNvPicPr>
            <a:picLocks noChangeAspect="1"/>
          </p:cNvPicPr>
          <p:nvPr/>
        </p:nvPicPr>
        <p:blipFill>
          <a:blip r:embed="rId2"/>
          <a:stretch>
            <a:fillRect/>
          </a:stretch>
        </p:blipFill>
        <p:spPr>
          <a:xfrm>
            <a:off x="4458980" y="771525"/>
            <a:ext cx="7506192" cy="579501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Entrada de lápiz 3">
                <a:extLst>
                  <a:ext uri="{FF2B5EF4-FFF2-40B4-BE49-F238E27FC236}">
                    <a16:creationId xmlns:a16="http://schemas.microsoft.com/office/drawing/2014/main" id="{D321959C-25A2-2795-362D-1BEBC5C16559}"/>
                  </a:ext>
                </a:extLst>
              </p14:cNvPr>
              <p14:cNvContentPartPr/>
              <p14:nvPr/>
            </p14:nvContentPartPr>
            <p14:xfrm>
              <a:off x="1831799" y="3431204"/>
              <a:ext cx="2126707" cy="2545449"/>
            </p14:xfrm>
          </p:contentPart>
        </mc:Choice>
        <mc:Fallback xmlns="">
          <p:pic>
            <p:nvPicPr>
              <p:cNvPr id="4" name="Entrada de lápiz 3">
                <a:extLst>
                  <a:ext uri="{FF2B5EF4-FFF2-40B4-BE49-F238E27FC236}">
                    <a16:creationId xmlns:a16="http://schemas.microsoft.com/office/drawing/2014/main" id="{D321959C-25A2-2795-362D-1BEBC5C16559}"/>
                  </a:ext>
                </a:extLst>
              </p:cNvPr>
              <p:cNvPicPr/>
              <p:nvPr/>
            </p:nvPicPr>
            <p:blipFill>
              <a:blip r:embed="rId4"/>
              <a:stretch>
                <a:fillRect/>
              </a:stretch>
            </p:blipFill>
            <p:spPr>
              <a:xfrm>
                <a:off x="1813800" y="3413207"/>
                <a:ext cx="2162344" cy="2581082"/>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FA021043-853C-8EBD-AF74-3E07B0343C15}"/>
                  </a:ext>
                </a:extLst>
              </p14:cNvPr>
              <p14:cNvContentPartPr/>
              <p14:nvPr/>
            </p14:nvContentPartPr>
            <p14:xfrm>
              <a:off x="4036329" y="5868605"/>
              <a:ext cx="252484" cy="272892"/>
            </p14:xfrm>
          </p:contentPart>
        </mc:Choice>
        <mc:Fallback xmlns="">
          <p:pic>
            <p:nvPicPr>
              <p:cNvPr id="6" name="Entrada de lápiz 5">
                <a:extLst>
                  <a:ext uri="{FF2B5EF4-FFF2-40B4-BE49-F238E27FC236}">
                    <a16:creationId xmlns:a16="http://schemas.microsoft.com/office/drawing/2014/main" id="{FA021043-853C-8EBD-AF74-3E07B0343C15}"/>
                  </a:ext>
                </a:extLst>
              </p:cNvPr>
              <p:cNvPicPr/>
              <p:nvPr/>
            </p:nvPicPr>
            <p:blipFill>
              <a:blip r:embed="rId6"/>
              <a:stretch>
                <a:fillRect/>
              </a:stretch>
            </p:blipFill>
            <p:spPr>
              <a:xfrm>
                <a:off x="4018346" y="5850628"/>
                <a:ext cx="288091" cy="308487"/>
              </a:xfrm>
              <a:prstGeom prst="rect">
                <a:avLst/>
              </a:prstGeom>
            </p:spPr>
          </p:pic>
        </mc:Fallback>
      </mc:AlternateContent>
    </p:spTree>
    <p:extLst>
      <p:ext uri="{BB962C8B-B14F-4D97-AF65-F5344CB8AC3E}">
        <p14:creationId xmlns:p14="http://schemas.microsoft.com/office/powerpoint/2010/main" val="366802146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B9CC1-CA8A-1029-16F4-2FFCA4898AE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EF7F8A1-A00C-17BF-837A-ECF55E6676DA}"/>
              </a:ext>
            </a:extLst>
          </p:cNvPr>
          <p:cNvSpPr>
            <a:spLocks noGrp="1"/>
          </p:cNvSpPr>
          <p:nvPr>
            <p:ph type="title"/>
          </p:nvPr>
        </p:nvSpPr>
        <p:spPr>
          <a:xfrm>
            <a:off x="257421" y="84964"/>
            <a:ext cx="10969943" cy="685800"/>
          </a:xfrm>
        </p:spPr>
        <p:txBody>
          <a:bodyPr/>
          <a:lstStyle/>
          <a:p>
            <a:r>
              <a:rPr lang="es-ES" sz="3550" err="1"/>
              <a:t>Prompt</a:t>
            </a:r>
            <a:r>
              <a:rPr lang="es-ES" sz="3550"/>
              <a:t> 8: Load </a:t>
            </a:r>
            <a:r>
              <a:rPr lang="es-ES" sz="3550" err="1"/>
              <a:t>the</a:t>
            </a:r>
            <a:r>
              <a:rPr lang="es-ES" sz="3550"/>
              <a:t> Excel </a:t>
            </a:r>
            <a:r>
              <a:rPr lang="es-ES" sz="3550" err="1"/>
              <a:t>with</a:t>
            </a:r>
            <a:r>
              <a:rPr lang="es-ES" sz="3550"/>
              <a:t> </a:t>
            </a:r>
            <a:r>
              <a:rPr lang="es-ES" sz="3550" err="1"/>
              <a:t>the</a:t>
            </a:r>
            <a:r>
              <a:rPr lang="es-ES" sz="3550"/>
              <a:t> </a:t>
            </a:r>
            <a:r>
              <a:rPr lang="es-ES" sz="3550" err="1"/>
              <a:t>Questions</a:t>
            </a:r>
            <a:r>
              <a:rPr lang="es-ES" sz="3550"/>
              <a:t> </a:t>
            </a:r>
            <a:endParaRPr lang="es-ES"/>
          </a:p>
        </p:txBody>
      </p:sp>
      <p:sp>
        <p:nvSpPr>
          <p:cNvPr id="5" name="TextBox 4">
            <a:extLst>
              <a:ext uri="{FF2B5EF4-FFF2-40B4-BE49-F238E27FC236}">
                <a16:creationId xmlns:a16="http://schemas.microsoft.com/office/drawing/2014/main" id="{948A543A-4BB6-1F3A-0970-5DB925FD3F9C}"/>
              </a:ext>
            </a:extLst>
          </p:cNvPr>
          <p:cNvSpPr txBox="1"/>
          <p:nvPr/>
        </p:nvSpPr>
        <p:spPr>
          <a:xfrm>
            <a:off x="257448" y="2170080"/>
            <a:ext cx="3808808" cy="923330"/>
          </a:xfrm>
          <a:prstGeom prst="rect">
            <a:avLst/>
          </a:prstGeom>
          <a:noFill/>
        </p:spPr>
        <p:txBody>
          <a:bodyPr wrap="square" lIns="91440" tIns="45720" rIns="91440" bIns="45720" rtlCol="0" anchor="t">
            <a:spAutoFit/>
          </a:bodyPr>
          <a:lstStyle/>
          <a:p>
            <a:pPr marL="285750" indent="-285750">
              <a:buFont typeface="Arial"/>
              <a:buChar char="•"/>
            </a:pPr>
            <a:r>
              <a:rPr lang="en-US">
                <a:latin typeface="CiscoSansTT Light"/>
                <a:ea typeface="ＭＳ Ｐゴシック"/>
                <a:cs typeface="CiscoSansTT Light"/>
              </a:rPr>
              <a:t>Ask the LLM to our code to read our Excel using Pandas</a:t>
            </a:r>
            <a:endParaRPr lang="en-US">
              <a:latin typeface="CiscoSansTT Light"/>
              <a:cs typeface="CiscoSansTT Light"/>
            </a:endParaRPr>
          </a:p>
          <a:p>
            <a:pPr marL="285750" indent="-285750">
              <a:buFont typeface="Arial"/>
              <a:buChar char="•"/>
            </a:pPr>
            <a:endParaRPr lang="es-ES"/>
          </a:p>
        </p:txBody>
      </p:sp>
      <p:pic>
        <p:nvPicPr>
          <p:cNvPr id="3" name="Imagen 2" descr="Texto&#10;&#10;El contenido generado por IA puede ser incorrecto.">
            <a:extLst>
              <a:ext uri="{FF2B5EF4-FFF2-40B4-BE49-F238E27FC236}">
                <a16:creationId xmlns:a16="http://schemas.microsoft.com/office/drawing/2014/main" id="{86F8036E-8E36-8512-BA7E-0BF2DA905B2A}"/>
              </a:ext>
            </a:extLst>
          </p:cNvPr>
          <p:cNvPicPr>
            <a:picLocks noChangeAspect="1"/>
          </p:cNvPicPr>
          <p:nvPr/>
        </p:nvPicPr>
        <p:blipFill>
          <a:blip r:embed="rId2"/>
          <a:stretch>
            <a:fillRect/>
          </a:stretch>
        </p:blipFill>
        <p:spPr>
          <a:xfrm>
            <a:off x="5165493" y="1117513"/>
            <a:ext cx="5269684" cy="4839643"/>
          </a:xfrm>
          <a:prstGeom prst="rect">
            <a:avLst/>
          </a:prstGeom>
        </p:spPr>
      </p:pic>
    </p:spTree>
    <p:extLst>
      <p:ext uri="{BB962C8B-B14F-4D97-AF65-F5344CB8AC3E}">
        <p14:creationId xmlns:p14="http://schemas.microsoft.com/office/powerpoint/2010/main" val="128427624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10D8B-A19C-2D58-64F1-D32DDB0CE97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D5FAED1-6E96-4CC9-4F0F-F45258F79066}"/>
              </a:ext>
            </a:extLst>
          </p:cNvPr>
          <p:cNvSpPr>
            <a:spLocks noGrp="1"/>
          </p:cNvSpPr>
          <p:nvPr>
            <p:ph type="title"/>
          </p:nvPr>
        </p:nvSpPr>
        <p:spPr>
          <a:xfrm>
            <a:off x="257421" y="84964"/>
            <a:ext cx="10969943" cy="685800"/>
          </a:xfrm>
        </p:spPr>
        <p:txBody>
          <a:bodyPr/>
          <a:lstStyle/>
          <a:p>
            <a:r>
              <a:rPr lang="es-ES" sz="3550" err="1"/>
              <a:t>Prompt</a:t>
            </a:r>
            <a:r>
              <a:rPr lang="es-ES" sz="3550"/>
              <a:t> 8: Load </a:t>
            </a:r>
            <a:r>
              <a:rPr lang="es-ES" sz="3550" err="1"/>
              <a:t>the</a:t>
            </a:r>
            <a:r>
              <a:rPr lang="es-ES" sz="3550"/>
              <a:t> Excel </a:t>
            </a:r>
            <a:r>
              <a:rPr lang="es-ES" sz="3550" err="1"/>
              <a:t>with</a:t>
            </a:r>
            <a:r>
              <a:rPr lang="es-ES" sz="3550"/>
              <a:t> </a:t>
            </a:r>
            <a:r>
              <a:rPr lang="es-ES" sz="3550" err="1"/>
              <a:t>the</a:t>
            </a:r>
            <a:r>
              <a:rPr lang="es-ES" sz="3550"/>
              <a:t> </a:t>
            </a:r>
            <a:r>
              <a:rPr lang="es-ES" sz="3550" err="1"/>
              <a:t>Questions</a:t>
            </a:r>
            <a:r>
              <a:rPr lang="es-ES" sz="3550"/>
              <a:t> </a:t>
            </a:r>
            <a:endParaRPr lang="es-ES"/>
          </a:p>
        </p:txBody>
      </p:sp>
      <p:sp>
        <p:nvSpPr>
          <p:cNvPr id="5" name="TextBox 4">
            <a:extLst>
              <a:ext uri="{FF2B5EF4-FFF2-40B4-BE49-F238E27FC236}">
                <a16:creationId xmlns:a16="http://schemas.microsoft.com/office/drawing/2014/main" id="{7FB35617-3975-19A2-8068-E204DA7FF8D4}"/>
              </a:ext>
            </a:extLst>
          </p:cNvPr>
          <p:cNvSpPr txBox="1"/>
          <p:nvPr/>
        </p:nvSpPr>
        <p:spPr>
          <a:xfrm>
            <a:off x="257448" y="2170080"/>
            <a:ext cx="3808808" cy="923330"/>
          </a:xfrm>
          <a:prstGeom prst="rect">
            <a:avLst/>
          </a:prstGeom>
          <a:noFill/>
        </p:spPr>
        <p:txBody>
          <a:bodyPr wrap="square" lIns="91440" tIns="45720" rIns="91440" bIns="45720" rtlCol="0" anchor="t">
            <a:spAutoFit/>
          </a:bodyPr>
          <a:lstStyle/>
          <a:p>
            <a:pPr marL="285750" indent="-285750">
              <a:buFont typeface="Arial"/>
              <a:buChar char="•"/>
            </a:pPr>
            <a:r>
              <a:rPr lang="en-US">
                <a:latin typeface="CiscoSansTT Light"/>
                <a:ea typeface="ＭＳ Ｐゴシック"/>
                <a:cs typeface="CiscoSansTT Light"/>
              </a:rPr>
              <a:t>Paste on VS Code an see our table as output!</a:t>
            </a:r>
            <a:endParaRPr lang="en-US">
              <a:latin typeface="CiscoSansTT Light"/>
              <a:cs typeface="CiscoSansTT Light"/>
            </a:endParaRPr>
          </a:p>
          <a:p>
            <a:pPr marL="285750" indent="-285750">
              <a:buFont typeface="Arial"/>
              <a:buChar char="•"/>
            </a:pPr>
            <a:endParaRPr lang="es-ES"/>
          </a:p>
        </p:txBody>
      </p:sp>
      <p:pic>
        <p:nvPicPr>
          <p:cNvPr id="3" name="Imagen 2">
            <a:extLst>
              <a:ext uri="{FF2B5EF4-FFF2-40B4-BE49-F238E27FC236}">
                <a16:creationId xmlns:a16="http://schemas.microsoft.com/office/drawing/2014/main" id="{5087821C-1762-64BB-1562-439CB5F51FC7}"/>
              </a:ext>
            </a:extLst>
          </p:cNvPr>
          <p:cNvPicPr>
            <a:picLocks noChangeAspect="1"/>
          </p:cNvPicPr>
          <p:nvPr/>
        </p:nvPicPr>
        <p:blipFill>
          <a:blip r:embed="rId2"/>
          <a:stretch>
            <a:fillRect/>
          </a:stretch>
        </p:blipFill>
        <p:spPr>
          <a:xfrm>
            <a:off x="4515496" y="742950"/>
            <a:ext cx="6390708" cy="5372100"/>
          </a:xfrm>
          <a:prstGeom prst="rect">
            <a:avLst/>
          </a:prstGeom>
        </p:spPr>
      </p:pic>
    </p:spTree>
    <p:extLst>
      <p:ext uri="{BB962C8B-B14F-4D97-AF65-F5344CB8AC3E}">
        <p14:creationId xmlns:p14="http://schemas.microsoft.com/office/powerpoint/2010/main" val="231449645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80C8D-A141-0E72-6814-E8F07729BAD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0C3B984-6361-F9A8-0988-A26DE5A535EF}"/>
              </a:ext>
            </a:extLst>
          </p:cNvPr>
          <p:cNvSpPr>
            <a:spLocks noGrp="1"/>
          </p:cNvSpPr>
          <p:nvPr>
            <p:ph type="title"/>
          </p:nvPr>
        </p:nvSpPr>
        <p:spPr>
          <a:xfrm>
            <a:off x="257421" y="84964"/>
            <a:ext cx="10969943" cy="685800"/>
          </a:xfrm>
        </p:spPr>
        <p:txBody>
          <a:bodyPr/>
          <a:lstStyle/>
          <a:p>
            <a:r>
              <a:rPr lang="es-ES" sz="3550" err="1"/>
              <a:t>Prompt</a:t>
            </a:r>
            <a:r>
              <a:rPr lang="es-ES" sz="3550"/>
              <a:t> 9: </a:t>
            </a:r>
            <a:r>
              <a:rPr lang="es-ES" sz="3550" err="1"/>
              <a:t>Process</a:t>
            </a:r>
            <a:r>
              <a:rPr lang="es-ES" sz="3550"/>
              <a:t> </a:t>
            </a:r>
            <a:r>
              <a:rPr lang="es-ES" sz="3550" err="1"/>
              <a:t>all</a:t>
            </a:r>
            <a:r>
              <a:rPr lang="es-ES" sz="3550"/>
              <a:t> </a:t>
            </a:r>
            <a:r>
              <a:rPr lang="es-ES" sz="3550" err="1"/>
              <a:t>Questions</a:t>
            </a:r>
            <a:endParaRPr lang="es-ES" err="1"/>
          </a:p>
        </p:txBody>
      </p:sp>
      <p:sp>
        <p:nvSpPr>
          <p:cNvPr id="5" name="TextBox 4">
            <a:extLst>
              <a:ext uri="{FF2B5EF4-FFF2-40B4-BE49-F238E27FC236}">
                <a16:creationId xmlns:a16="http://schemas.microsoft.com/office/drawing/2014/main" id="{7759C025-1426-E8F4-28F4-337D9466D343}"/>
              </a:ext>
            </a:extLst>
          </p:cNvPr>
          <p:cNvSpPr txBox="1"/>
          <p:nvPr/>
        </p:nvSpPr>
        <p:spPr>
          <a:xfrm>
            <a:off x="257448" y="2170080"/>
            <a:ext cx="3808808" cy="923330"/>
          </a:xfrm>
          <a:prstGeom prst="rect">
            <a:avLst/>
          </a:prstGeom>
          <a:noFill/>
        </p:spPr>
        <p:txBody>
          <a:bodyPr wrap="square" lIns="91440" tIns="45720" rIns="91440" bIns="45720" rtlCol="0" anchor="t">
            <a:spAutoFit/>
          </a:bodyPr>
          <a:lstStyle/>
          <a:p>
            <a:pPr marL="285750" indent="-285750">
              <a:buFont typeface="Arial"/>
              <a:buChar char="•"/>
            </a:pPr>
            <a:r>
              <a:rPr lang="en-US">
                <a:latin typeface="CiscoSansTT Light"/>
                <a:ea typeface="ＭＳ Ｐゴシック"/>
                <a:cs typeface="CiscoSansTT Light"/>
              </a:rPr>
              <a:t>Paste on VS Code an see our table as output!</a:t>
            </a:r>
            <a:endParaRPr lang="en-US">
              <a:latin typeface="CiscoSansTT Light"/>
              <a:cs typeface="CiscoSansTT Light"/>
            </a:endParaRPr>
          </a:p>
          <a:p>
            <a:pPr marL="285750" indent="-285750">
              <a:buFont typeface="Arial"/>
              <a:buChar char="•"/>
            </a:pPr>
            <a:endParaRPr lang="es-ES"/>
          </a:p>
        </p:txBody>
      </p:sp>
      <p:pic>
        <p:nvPicPr>
          <p:cNvPr id="4" name="Imagen 3">
            <a:extLst>
              <a:ext uri="{FF2B5EF4-FFF2-40B4-BE49-F238E27FC236}">
                <a16:creationId xmlns:a16="http://schemas.microsoft.com/office/drawing/2014/main" id="{A81A606E-2956-F63D-06E8-8E9D63B2AE01}"/>
              </a:ext>
            </a:extLst>
          </p:cNvPr>
          <p:cNvPicPr>
            <a:picLocks noChangeAspect="1"/>
          </p:cNvPicPr>
          <p:nvPr/>
        </p:nvPicPr>
        <p:blipFill>
          <a:blip r:embed="rId2"/>
          <a:stretch>
            <a:fillRect/>
          </a:stretch>
        </p:blipFill>
        <p:spPr>
          <a:xfrm>
            <a:off x="4700078" y="848678"/>
            <a:ext cx="6903993" cy="5512118"/>
          </a:xfrm>
          <a:prstGeom prst="rect">
            <a:avLst/>
          </a:prstGeom>
        </p:spPr>
      </p:pic>
    </p:spTree>
    <p:extLst>
      <p:ext uri="{BB962C8B-B14F-4D97-AF65-F5344CB8AC3E}">
        <p14:creationId xmlns:p14="http://schemas.microsoft.com/office/powerpoint/2010/main" val="362585049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1CDE94-4B86-479C-817E-65405DD6448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519F727-4613-82CA-49D3-5B3FFFB07C87}"/>
              </a:ext>
            </a:extLst>
          </p:cNvPr>
          <p:cNvSpPr>
            <a:spLocks noGrp="1"/>
          </p:cNvSpPr>
          <p:nvPr>
            <p:ph type="title"/>
          </p:nvPr>
        </p:nvSpPr>
        <p:spPr>
          <a:xfrm>
            <a:off x="257421" y="84964"/>
            <a:ext cx="10969943" cy="685800"/>
          </a:xfrm>
        </p:spPr>
        <p:txBody>
          <a:bodyPr/>
          <a:lstStyle/>
          <a:p>
            <a:r>
              <a:rPr lang="es-ES" sz="3550" err="1"/>
              <a:t>Prompt</a:t>
            </a:r>
            <a:r>
              <a:rPr lang="es-ES" sz="3550"/>
              <a:t> 9: </a:t>
            </a:r>
            <a:r>
              <a:rPr lang="es-ES" sz="3550" err="1"/>
              <a:t>Process</a:t>
            </a:r>
            <a:r>
              <a:rPr lang="es-ES" sz="3550"/>
              <a:t> </a:t>
            </a:r>
            <a:r>
              <a:rPr lang="es-ES" sz="3550" err="1"/>
              <a:t>all</a:t>
            </a:r>
            <a:r>
              <a:rPr lang="es-ES" sz="3550"/>
              <a:t> </a:t>
            </a:r>
            <a:r>
              <a:rPr lang="es-ES" sz="3550" err="1"/>
              <a:t>Questions</a:t>
            </a:r>
            <a:endParaRPr lang="es-ES" err="1"/>
          </a:p>
        </p:txBody>
      </p:sp>
      <p:sp>
        <p:nvSpPr>
          <p:cNvPr id="5" name="TextBox 4">
            <a:extLst>
              <a:ext uri="{FF2B5EF4-FFF2-40B4-BE49-F238E27FC236}">
                <a16:creationId xmlns:a16="http://schemas.microsoft.com/office/drawing/2014/main" id="{9D89C9BE-FEB0-9E24-33DB-65A8714D8872}"/>
              </a:ext>
            </a:extLst>
          </p:cNvPr>
          <p:cNvSpPr txBox="1"/>
          <p:nvPr/>
        </p:nvSpPr>
        <p:spPr>
          <a:xfrm>
            <a:off x="257448" y="2170080"/>
            <a:ext cx="3808808" cy="1754326"/>
          </a:xfrm>
          <a:prstGeom prst="rect">
            <a:avLst/>
          </a:prstGeom>
          <a:noFill/>
        </p:spPr>
        <p:txBody>
          <a:bodyPr wrap="square" lIns="91440" tIns="45720" rIns="91440" bIns="45720" rtlCol="0" anchor="t">
            <a:spAutoFit/>
          </a:bodyPr>
          <a:lstStyle/>
          <a:p>
            <a:pPr marL="285750" indent="-285750">
              <a:buFont typeface="Arial"/>
              <a:buChar char="•"/>
            </a:pPr>
            <a:r>
              <a:rPr lang="en-US">
                <a:latin typeface="CiscoSansTT Light"/>
                <a:ea typeface="ＭＳ Ｐゴシック"/>
                <a:cs typeface="CiscoSansTT Light"/>
              </a:rPr>
              <a:t>Paste on VS Code an see the LLM generating answer by answer, to finally gave us the new "Agent Answer" column full of his answers for each worker!</a:t>
            </a:r>
            <a:endParaRPr lang="en-US">
              <a:latin typeface="CiscoSansTT Light"/>
              <a:cs typeface="CiscoSansTT Light"/>
            </a:endParaRPr>
          </a:p>
        </p:txBody>
      </p:sp>
      <p:pic>
        <p:nvPicPr>
          <p:cNvPr id="4" name="Imagen 3" descr="Texto&#10;&#10;El contenido generado por IA puede ser incorrecto.">
            <a:extLst>
              <a:ext uri="{FF2B5EF4-FFF2-40B4-BE49-F238E27FC236}">
                <a16:creationId xmlns:a16="http://schemas.microsoft.com/office/drawing/2014/main" id="{56F47B2D-73CC-09D6-A1C7-C74B1129C092}"/>
              </a:ext>
            </a:extLst>
          </p:cNvPr>
          <p:cNvPicPr>
            <a:picLocks noChangeAspect="1"/>
          </p:cNvPicPr>
          <p:nvPr/>
        </p:nvPicPr>
        <p:blipFill>
          <a:blip r:embed="rId2"/>
          <a:stretch>
            <a:fillRect/>
          </a:stretch>
        </p:blipFill>
        <p:spPr>
          <a:xfrm>
            <a:off x="4770891" y="1055077"/>
            <a:ext cx="6087146" cy="4860891"/>
          </a:xfrm>
          <a:prstGeom prst="rect">
            <a:avLst/>
          </a:prstGeom>
        </p:spPr>
      </p:pic>
    </p:spTree>
    <p:extLst>
      <p:ext uri="{BB962C8B-B14F-4D97-AF65-F5344CB8AC3E}">
        <p14:creationId xmlns:p14="http://schemas.microsoft.com/office/powerpoint/2010/main" val="22379343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D27BA77-95B6-547D-BE54-5E93D424F665}"/>
              </a:ext>
            </a:extLst>
          </p:cNvPr>
          <p:cNvSpPr>
            <a:spLocks noGrp="1"/>
          </p:cNvSpPr>
          <p:nvPr>
            <p:ph type="body" sz="quarter" idx="15"/>
          </p:nvPr>
        </p:nvSpPr>
        <p:spPr/>
        <p:txBody>
          <a:bodyPr/>
          <a:lstStyle/>
          <a:p>
            <a:r>
              <a:rPr lang="en-US"/>
              <a:t>Use the hero palette colors as much as possible. </a:t>
            </a:r>
          </a:p>
          <a:p>
            <a:r>
              <a:rPr lang="en-US"/>
              <a:t>Accent colors should only be used to call attention to important details, such as in a chart.</a:t>
            </a:r>
          </a:p>
        </p:txBody>
      </p:sp>
      <p:sp>
        <p:nvSpPr>
          <p:cNvPr id="74" name="Title 73"/>
          <p:cNvSpPr>
            <a:spLocks noGrp="1"/>
          </p:cNvSpPr>
          <p:nvPr>
            <p:ph type="ctrTitle"/>
          </p:nvPr>
        </p:nvSpPr>
        <p:spPr>
          <a:prstGeom prst="rect">
            <a:avLst/>
          </a:prstGeom>
        </p:spPr>
        <p:txBody>
          <a:bodyPr/>
          <a:lstStyle/>
          <a:p>
            <a:r>
              <a:rPr lang="en-US"/>
              <a:t>Color palette</a:t>
            </a:r>
          </a:p>
        </p:txBody>
      </p:sp>
      <p:sp>
        <p:nvSpPr>
          <p:cNvPr id="66" name="TextBox 65">
            <a:extLst>
              <a:ext uri="{FF2B5EF4-FFF2-40B4-BE49-F238E27FC236}">
                <a16:creationId xmlns:a16="http://schemas.microsoft.com/office/drawing/2014/main" id="{5C5927AE-6B46-6CCD-2726-C5CED8FDA746}"/>
              </a:ext>
            </a:extLst>
          </p:cNvPr>
          <p:cNvSpPr txBox="1"/>
          <p:nvPr/>
        </p:nvSpPr>
        <p:spPr>
          <a:xfrm>
            <a:off x="6158521" y="430181"/>
            <a:ext cx="1464187" cy="338466"/>
          </a:xfrm>
          <a:prstGeom prst="rect">
            <a:avLst/>
          </a:prstGeom>
          <a:noFill/>
        </p:spPr>
        <p:txBody>
          <a:bodyPr wrap="none" rtlCol="0">
            <a:spAutoFit/>
          </a:bodyPr>
          <a:lstStyle/>
          <a:p>
            <a:r>
              <a:rPr lang="en-US" sz="1600">
                <a:solidFill>
                  <a:srgbClr val="0D274D"/>
                </a:solidFill>
              </a:rPr>
              <a:t>Primary colors</a:t>
            </a:r>
          </a:p>
        </p:txBody>
      </p:sp>
      <p:sp>
        <p:nvSpPr>
          <p:cNvPr id="68" name="Oval 67">
            <a:extLst>
              <a:ext uri="{FF2B5EF4-FFF2-40B4-BE49-F238E27FC236}">
                <a16:creationId xmlns:a16="http://schemas.microsoft.com/office/drawing/2014/main" id="{51A0783A-0D74-7242-FB62-D5A220707B4D}"/>
              </a:ext>
            </a:extLst>
          </p:cNvPr>
          <p:cNvSpPr/>
          <p:nvPr/>
        </p:nvSpPr>
        <p:spPr>
          <a:xfrm>
            <a:off x="6284279" y="925890"/>
            <a:ext cx="956604" cy="956604"/>
          </a:xfrm>
          <a:prstGeom prst="ellipse">
            <a:avLst/>
          </a:prstGeom>
          <a:solidFill>
            <a:schemeClr val="accent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9" name="Rectangle 68">
            <a:extLst>
              <a:ext uri="{FF2B5EF4-FFF2-40B4-BE49-F238E27FC236}">
                <a16:creationId xmlns:a16="http://schemas.microsoft.com/office/drawing/2014/main" id="{3627205C-B43F-257F-A37D-ADF05E603499}"/>
              </a:ext>
            </a:extLst>
          </p:cNvPr>
          <p:cNvSpPr/>
          <p:nvPr/>
        </p:nvSpPr>
        <p:spPr>
          <a:xfrm>
            <a:off x="7366676" y="993929"/>
            <a:ext cx="1605150" cy="820524"/>
          </a:xfrm>
          <a:prstGeom prst="rect">
            <a:avLst/>
          </a:prstGeom>
        </p:spPr>
        <p:txBody>
          <a:bodyPr wrap="square" lIns="0" rIns="0">
            <a:spAutoFit/>
          </a:bodyPr>
          <a:lstStyle/>
          <a:p>
            <a:pPr lvl="0"/>
            <a:r>
              <a:rPr lang="en-US" sz="1600">
                <a:solidFill>
                  <a:srgbClr val="0D274D"/>
                </a:solidFill>
                <a:latin typeface="CiscoSansTT Light" panose="020B0503020201020303" pitchFamily="34" charset="0"/>
                <a:cs typeface="CiscoSansTT Light" panose="020B0503020201020303" pitchFamily="34" charset="0"/>
              </a:rPr>
              <a:t>Sky Blue</a:t>
            </a:r>
          </a:p>
          <a:p>
            <a:pPr>
              <a:spcBef>
                <a:spcPts val="400"/>
              </a:spcBef>
            </a:pPr>
            <a:r>
              <a:rPr lang="en-US" sz="1400">
                <a:solidFill>
                  <a:srgbClr val="0D274D"/>
                </a:solidFill>
                <a:latin typeface="CiscoSansTT Light" panose="020B0503020201020303" pitchFamily="34" charset="0"/>
                <a:cs typeface="CiscoSansTT Light" panose="020B0503020201020303" pitchFamily="34" charset="0"/>
              </a:rPr>
              <a:t>RGB 0 188 235</a:t>
            </a:r>
            <a:br>
              <a:rPr lang="en-US" sz="1400">
                <a:solidFill>
                  <a:srgbClr val="0D274D"/>
                </a:solidFill>
                <a:latin typeface="CiscoSansTT Light" panose="020B0503020201020303" pitchFamily="34" charset="0"/>
                <a:cs typeface="CiscoSansTT Light" panose="020B0503020201020303" pitchFamily="34" charset="0"/>
              </a:rPr>
            </a:br>
            <a:r>
              <a:rPr lang="en-US" sz="1400">
                <a:solidFill>
                  <a:srgbClr val="0D274D"/>
                </a:solidFill>
                <a:latin typeface="CiscoSansTT Light" panose="020B0503020201020303" pitchFamily="34" charset="0"/>
                <a:cs typeface="CiscoSansTT Light" panose="020B0503020201020303" pitchFamily="34" charset="0"/>
              </a:rPr>
              <a:t>HEX  00BCEB</a:t>
            </a:r>
          </a:p>
        </p:txBody>
      </p:sp>
      <p:sp>
        <p:nvSpPr>
          <p:cNvPr id="70" name="Oval 69">
            <a:extLst>
              <a:ext uri="{FF2B5EF4-FFF2-40B4-BE49-F238E27FC236}">
                <a16:creationId xmlns:a16="http://schemas.microsoft.com/office/drawing/2014/main" id="{94D193B5-750A-AB1A-2F3C-B8ED3BA0CF4E}"/>
              </a:ext>
            </a:extLst>
          </p:cNvPr>
          <p:cNvSpPr/>
          <p:nvPr/>
        </p:nvSpPr>
        <p:spPr>
          <a:xfrm>
            <a:off x="8996923" y="925890"/>
            <a:ext cx="956603" cy="956604"/>
          </a:xfrm>
          <a:prstGeom prst="ellipse">
            <a:avLst/>
          </a:prstGeom>
          <a:solidFill>
            <a:schemeClr val="bg1"/>
          </a:solidFill>
          <a:ln w="3175">
            <a:solidFill>
              <a:schemeClr val="tx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71" name="Rectangle 70">
            <a:extLst>
              <a:ext uri="{FF2B5EF4-FFF2-40B4-BE49-F238E27FC236}">
                <a16:creationId xmlns:a16="http://schemas.microsoft.com/office/drawing/2014/main" id="{BDB7FE8E-DB42-B5D8-79C6-42F03AA4C653}"/>
              </a:ext>
            </a:extLst>
          </p:cNvPr>
          <p:cNvSpPr/>
          <p:nvPr/>
        </p:nvSpPr>
        <p:spPr>
          <a:xfrm>
            <a:off x="10072426" y="993929"/>
            <a:ext cx="1396157" cy="820524"/>
          </a:xfrm>
          <a:prstGeom prst="rect">
            <a:avLst/>
          </a:prstGeom>
        </p:spPr>
        <p:txBody>
          <a:bodyPr wrap="square" lIns="0" rIns="0">
            <a:spAutoFit/>
          </a:bodyPr>
          <a:lstStyle/>
          <a:p>
            <a:pPr lvl="0"/>
            <a:r>
              <a:rPr lang="en-US" sz="1600">
                <a:solidFill>
                  <a:srgbClr val="0D274D"/>
                </a:solidFill>
                <a:latin typeface="CiscoSansTT Light" panose="020B0503020201020303" pitchFamily="34" charset="0"/>
                <a:cs typeface="CiscoSansTT Light" panose="020B0503020201020303" pitchFamily="34" charset="0"/>
              </a:rPr>
              <a:t>Midnight Blue</a:t>
            </a:r>
          </a:p>
          <a:p>
            <a:pPr>
              <a:spcBef>
                <a:spcPts val="400"/>
              </a:spcBef>
            </a:pPr>
            <a:r>
              <a:rPr lang="en-US" sz="1400">
                <a:solidFill>
                  <a:srgbClr val="0D274D"/>
                </a:solidFill>
                <a:latin typeface="CiscoSansTT Light" panose="020B0503020201020303" pitchFamily="34" charset="0"/>
                <a:cs typeface="CiscoSansTT Light" panose="020B0503020201020303" pitchFamily="34" charset="0"/>
              </a:rPr>
              <a:t>RGB 13 39 77</a:t>
            </a:r>
            <a:br>
              <a:rPr lang="en-US" sz="1400">
                <a:solidFill>
                  <a:srgbClr val="0D274D"/>
                </a:solidFill>
                <a:latin typeface="CiscoSansTT Light" panose="020B0503020201020303" pitchFamily="34" charset="0"/>
                <a:cs typeface="CiscoSansTT Light" panose="020B0503020201020303" pitchFamily="34" charset="0"/>
              </a:rPr>
            </a:br>
            <a:r>
              <a:rPr lang="en-US" sz="1400">
                <a:solidFill>
                  <a:srgbClr val="0D274D"/>
                </a:solidFill>
                <a:latin typeface="CiscoSansTT Light" panose="020B0503020201020303" pitchFamily="34" charset="0"/>
                <a:cs typeface="CiscoSansTT Light" panose="020B0503020201020303" pitchFamily="34" charset="0"/>
              </a:rPr>
              <a:t>HEX  0D274D</a:t>
            </a:r>
          </a:p>
        </p:txBody>
      </p:sp>
      <p:sp>
        <p:nvSpPr>
          <p:cNvPr id="72" name="TextBox 71">
            <a:extLst>
              <a:ext uri="{FF2B5EF4-FFF2-40B4-BE49-F238E27FC236}">
                <a16:creationId xmlns:a16="http://schemas.microsoft.com/office/drawing/2014/main" id="{9DB99712-0DE6-54DC-98EA-AA31C5ACE3B3}"/>
              </a:ext>
            </a:extLst>
          </p:cNvPr>
          <p:cNvSpPr txBox="1"/>
          <p:nvPr/>
        </p:nvSpPr>
        <p:spPr>
          <a:xfrm>
            <a:off x="6158522" y="2284309"/>
            <a:ext cx="1727395" cy="338466"/>
          </a:xfrm>
          <a:prstGeom prst="rect">
            <a:avLst/>
          </a:prstGeom>
          <a:noFill/>
        </p:spPr>
        <p:txBody>
          <a:bodyPr wrap="none" rtlCol="0">
            <a:spAutoFit/>
          </a:bodyPr>
          <a:lstStyle/>
          <a:p>
            <a:r>
              <a:rPr lang="en-US" sz="1600">
                <a:solidFill>
                  <a:srgbClr val="0D274D"/>
                </a:solidFill>
              </a:rPr>
              <a:t>Secondary colors</a:t>
            </a:r>
          </a:p>
        </p:txBody>
      </p:sp>
      <p:cxnSp>
        <p:nvCxnSpPr>
          <p:cNvPr id="73" name="Straight Connector 72">
            <a:extLst>
              <a:ext uri="{FF2B5EF4-FFF2-40B4-BE49-F238E27FC236}">
                <a16:creationId xmlns:a16="http://schemas.microsoft.com/office/drawing/2014/main" id="{C62D7253-7ABE-37AF-5AC4-36936089F307}"/>
              </a:ext>
            </a:extLst>
          </p:cNvPr>
          <p:cNvCxnSpPr>
            <a:cxnSpLocks/>
          </p:cNvCxnSpPr>
          <p:nvPr/>
        </p:nvCxnSpPr>
        <p:spPr>
          <a:xfrm>
            <a:off x="6158520" y="2125918"/>
            <a:ext cx="530213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BB0E37C1-84C3-62EF-F988-2319BDAA8ED6}"/>
              </a:ext>
            </a:extLst>
          </p:cNvPr>
          <p:cNvSpPr/>
          <p:nvPr/>
        </p:nvSpPr>
        <p:spPr>
          <a:xfrm>
            <a:off x="8994563" y="2755452"/>
            <a:ext cx="651442" cy="651442"/>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76" name="Rectangle 75">
            <a:extLst>
              <a:ext uri="{FF2B5EF4-FFF2-40B4-BE49-F238E27FC236}">
                <a16:creationId xmlns:a16="http://schemas.microsoft.com/office/drawing/2014/main" id="{F07A5277-200C-659E-A197-9CF3BEB1F298}"/>
              </a:ext>
            </a:extLst>
          </p:cNvPr>
          <p:cNvSpPr/>
          <p:nvPr/>
        </p:nvSpPr>
        <p:spPr>
          <a:xfrm>
            <a:off x="9015337" y="3458581"/>
            <a:ext cx="1279827" cy="731330"/>
          </a:xfrm>
          <a:prstGeom prst="rect">
            <a:avLst/>
          </a:prstGeom>
        </p:spPr>
        <p:txBody>
          <a:bodyPr wrap="square" lIns="0" tIns="0" rIns="0" bIns="0">
            <a:noAutofit/>
          </a:bodyPr>
          <a:lstStyle/>
          <a:p>
            <a:pPr lvl="0"/>
            <a:r>
              <a:rPr lang="en-US" sz="1400">
                <a:solidFill>
                  <a:srgbClr val="0D274D"/>
                </a:solidFill>
              </a:rPr>
              <a:t>Orange</a:t>
            </a:r>
          </a:p>
          <a:p>
            <a:pPr>
              <a:spcBef>
                <a:spcPts val="400"/>
              </a:spcBef>
            </a:pPr>
            <a:r>
              <a:rPr lang="en-US" sz="1100">
                <a:solidFill>
                  <a:srgbClr val="0D274D"/>
                </a:solidFill>
              </a:rPr>
              <a:t>RGB  251  171  44</a:t>
            </a:r>
          </a:p>
          <a:p>
            <a:pPr>
              <a:spcBef>
                <a:spcPts val="400"/>
              </a:spcBef>
            </a:pPr>
            <a:r>
              <a:rPr lang="en-US" sz="1100">
                <a:solidFill>
                  <a:srgbClr val="0D274D"/>
                </a:solidFill>
              </a:rPr>
              <a:t>HEX  FBAB2C</a:t>
            </a:r>
          </a:p>
        </p:txBody>
      </p:sp>
      <p:sp>
        <p:nvSpPr>
          <p:cNvPr id="77" name="Oval 76">
            <a:extLst>
              <a:ext uri="{FF2B5EF4-FFF2-40B4-BE49-F238E27FC236}">
                <a16:creationId xmlns:a16="http://schemas.microsoft.com/office/drawing/2014/main" id="{9557E57C-6627-88AD-52F2-83DF795696DD}"/>
              </a:ext>
            </a:extLst>
          </p:cNvPr>
          <p:cNvSpPr/>
          <p:nvPr/>
        </p:nvSpPr>
        <p:spPr>
          <a:xfrm>
            <a:off x="10349706" y="2755452"/>
            <a:ext cx="651441" cy="651442"/>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78" name="Rectangle 77">
            <a:extLst>
              <a:ext uri="{FF2B5EF4-FFF2-40B4-BE49-F238E27FC236}">
                <a16:creationId xmlns:a16="http://schemas.microsoft.com/office/drawing/2014/main" id="{4A2F89C1-3B8F-4D79-902A-B8B7C50BDF1D}"/>
              </a:ext>
            </a:extLst>
          </p:cNvPr>
          <p:cNvSpPr/>
          <p:nvPr/>
        </p:nvSpPr>
        <p:spPr>
          <a:xfrm>
            <a:off x="10349705" y="3442593"/>
            <a:ext cx="1279827" cy="731330"/>
          </a:xfrm>
          <a:prstGeom prst="rect">
            <a:avLst/>
          </a:prstGeom>
        </p:spPr>
        <p:txBody>
          <a:bodyPr wrap="square" lIns="0" tIns="0" rIns="0" bIns="0">
            <a:noAutofit/>
          </a:bodyPr>
          <a:lstStyle/>
          <a:p>
            <a:pPr lvl="0"/>
            <a:r>
              <a:rPr lang="en-US" sz="1400">
                <a:solidFill>
                  <a:srgbClr val="0D274D"/>
                </a:solidFill>
              </a:rPr>
              <a:t>Red</a:t>
            </a:r>
          </a:p>
          <a:p>
            <a:pPr>
              <a:spcBef>
                <a:spcPts val="400"/>
              </a:spcBef>
            </a:pPr>
            <a:r>
              <a:rPr lang="en-US" sz="1100">
                <a:solidFill>
                  <a:srgbClr val="0D274D"/>
                </a:solidFill>
              </a:rPr>
              <a:t>RGB  227  36  27 </a:t>
            </a:r>
          </a:p>
          <a:p>
            <a:pPr lvl="0"/>
            <a:r>
              <a:rPr lang="en-US" sz="1100">
                <a:solidFill>
                  <a:srgbClr val="0D274D"/>
                </a:solidFill>
              </a:rPr>
              <a:t>HEX  E3241B </a:t>
            </a:r>
            <a:endParaRPr lang="en-US" sz="1400">
              <a:solidFill>
                <a:srgbClr val="0D274D"/>
              </a:solidFill>
            </a:endParaRPr>
          </a:p>
        </p:txBody>
      </p:sp>
      <p:sp>
        <p:nvSpPr>
          <p:cNvPr id="79" name="Oval 78">
            <a:extLst>
              <a:ext uri="{FF2B5EF4-FFF2-40B4-BE49-F238E27FC236}">
                <a16:creationId xmlns:a16="http://schemas.microsoft.com/office/drawing/2014/main" id="{E33C17EE-2B7C-B265-B2CF-69DCF06C7EC6}"/>
              </a:ext>
            </a:extLst>
          </p:cNvPr>
          <p:cNvSpPr/>
          <p:nvPr/>
        </p:nvSpPr>
        <p:spPr>
          <a:xfrm>
            <a:off x="6284279" y="4937882"/>
            <a:ext cx="651442" cy="651442"/>
          </a:xfrm>
          <a:prstGeom prst="ellipse">
            <a:avLst/>
          </a:prstGeom>
          <a:solidFill>
            <a:schemeClr val="tx1"/>
          </a:solidFill>
          <a:ln w="25400" cap="flat" cmpd="sng" algn="ctr">
            <a:noFill/>
            <a:prstDash val="solid"/>
          </a:ln>
          <a:effectLst/>
        </p:spPr>
        <p:txBody>
          <a:bodyPr rtlCol="0" anchor="ctr"/>
          <a:lstStyle/>
          <a:p>
            <a:pPr algn="ctr" defTabSz="1218824"/>
            <a:endParaRPr lang="en-US" sz="1799" kern="0">
              <a:latin typeface="CiscoSansTT ExtraLight"/>
            </a:endParaRPr>
          </a:p>
        </p:txBody>
      </p:sp>
      <p:sp>
        <p:nvSpPr>
          <p:cNvPr id="82" name="Rectangle 81">
            <a:extLst>
              <a:ext uri="{FF2B5EF4-FFF2-40B4-BE49-F238E27FC236}">
                <a16:creationId xmlns:a16="http://schemas.microsoft.com/office/drawing/2014/main" id="{E649C828-F209-CEB3-A888-4603404987C1}"/>
              </a:ext>
            </a:extLst>
          </p:cNvPr>
          <p:cNvSpPr/>
          <p:nvPr/>
        </p:nvSpPr>
        <p:spPr>
          <a:xfrm>
            <a:off x="6284278" y="5641631"/>
            <a:ext cx="1279827" cy="731330"/>
          </a:xfrm>
          <a:prstGeom prst="rect">
            <a:avLst/>
          </a:prstGeom>
        </p:spPr>
        <p:txBody>
          <a:bodyPr wrap="square" lIns="0" tIns="0" rIns="0" bIns="0">
            <a:noAutofit/>
          </a:bodyPr>
          <a:lstStyle/>
          <a:p>
            <a:pPr lvl="0"/>
            <a:r>
              <a:rPr lang="en-US" sz="1400">
                <a:solidFill>
                  <a:srgbClr val="0D274D"/>
                </a:solidFill>
              </a:rPr>
              <a:t>Dark Gray </a:t>
            </a:r>
          </a:p>
          <a:p>
            <a:pPr lvl="0"/>
            <a:r>
              <a:rPr lang="en-US" sz="1100">
                <a:solidFill>
                  <a:srgbClr val="0D274D"/>
                </a:solidFill>
              </a:rPr>
              <a:t>RGB  65  67  68</a:t>
            </a:r>
          </a:p>
          <a:p>
            <a:pPr lvl="0"/>
            <a:r>
              <a:rPr lang="en-US" sz="1100">
                <a:solidFill>
                  <a:srgbClr val="0D274D"/>
                </a:solidFill>
              </a:rPr>
              <a:t>HEX  414344  </a:t>
            </a:r>
          </a:p>
        </p:txBody>
      </p:sp>
      <p:sp>
        <p:nvSpPr>
          <p:cNvPr id="84" name="Oval 83">
            <a:extLst>
              <a:ext uri="{FF2B5EF4-FFF2-40B4-BE49-F238E27FC236}">
                <a16:creationId xmlns:a16="http://schemas.microsoft.com/office/drawing/2014/main" id="{DD1ED9F6-BCE2-495D-006B-192B423B6A98}"/>
              </a:ext>
            </a:extLst>
          </p:cNvPr>
          <p:cNvSpPr/>
          <p:nvPr/>
        </p:nvSpPr>
        <p:spPr>
          <a:xfrm>
            <a:off x="7639421" y="4937882"/>
            <a:ext cx="651442" cy="651442"/>
          </a:xfrm>
          <a:prstGeom prst="ellipse">
            <a:avLst/>
          </a:prstGeom>
          <a:solidFill>
            <a:schemeClr val="accent4"/>
          </a:solidFill>
          <a:ln w="25400" cap="flat" cmpd="sng" algn="ctr">
            <a:noFill/>
            <a:prstDash val="solid"/>
          </a:ln>
          <a:effectLst/>
        </p:spPr>
        <p:txBody>
          <a:bodyPr rtlCol="0" anchor="ctr"/>
          <a:lstStyle/>
          <a:p>
            <a:pPr algn="ctr" defTabSz="1218824"/>
            <a:endParaRPr lang="en-US" sz="1799" kern="0">
              <a:solidFill>
                <a:srgbClr val="FFFFFF"/>
              </a:solidFill>
              <a:latin typeface="CiscoSansTT ExtraLight"/>
            </a:endParaRPr>
          </a:p>
        </p:txBody>
      </p:sp>
      <p:sp>
        <p:nvSpPr>
          <p:cNvPr id="85" name="Rectangle 84">
            <a:extLst>
              <a:ext uri="{FF2B5EF4-FFF2-40B4-BE49-F238E27FC236}">
                <a16:creationId xmlns:a16="http://schemas.microsoft.com/office/drawing/2014/main" id="{B570666C-13B1-1039-2F75-B52BCE1FB1E6}"/>
              </a:ext>
            </a:extLst>
          </p:cNvPr>
          <p:cNvSpPr/>
          <p:nvPr/>
        </p:nvSpPr>
        <p:spPr>
          <a:xfrm>
            <a:off x="7639420" y="5641631"/>
            <a:ext cx="1279827" cy="731330"/>
          </a:xfrm>
          <a:prstGeom prst="rect">
            <a:avLst/>
          </a:prstGeom>
        </p:spPr>
        <p:txBody>
          <a:bodyPr wrap="square" lIns="0" tIns="0" rIns="0" bIns="0">
            <a:noAutofit/>
          </a:bodyPr>
          <a:lstStyle/>
          <a:p>
            <a:pPr lvl="0"/>
            <a:r>
              <a:rPr lang="en-US" sz="1400">
                <a:solidFill>
                  <a:srgbClr val="0D274D"/>
                </a:solidFill>
              </a:rPr>
              <a:t>Light Gray </a:t>
            </a:r>
          </a:p>
          <a:p>
            <a:pPr lvl="0"/>
            <a:r>
              <a:rPr lang="en-US" sz="1100">
                <a:solidFill>
                  <a:srgbClr val="0D274D"/>
                </a:solidFill>
              </a:rPr>
              <a:t>RGB  266  266 266</a:t>
            </a:r>
          </a:p>
          <a:p>
            <a:pPr lvl="0"/>
            <a:r>
              <a:rPr lang="en-US" sz="1100">
                <a:solidFill>
                  <a:srgbClr val="0D274D"/>
                </a:solidFill>
              </a:rPr>
              <a:t>HEX E2E2E2</a:t>
            </a:r>
            <a:endParaRPr lang="en-US" sz="1400">
              <a:solidFill>
                <a:srgbClr val="0D274D"/>
              </a:solidFill>
            </a:endParaRPr>
          </a:p>
        </p:txBody>
      </p:sp>
      <p:sp>
        <p:nvSpPr>
          <p:cNvPr id="86" name="Oval 85">
            <a:extLst>
              <a:ext uri="{FF2B5EF4-FFF2-40B4-BE49-F238E27FC236}">
                <a16:creationId xmlns:a16="http://schemas.microsoft.com/office/drawing/2014/main" id="{29677832-0180-AE44-E44E-412BD8A8FDD6}"/>
              </a:ext>
            </a:extLst>
          </p:cNvPr>
          <p:cNvSpPr/>
          <p:nvPr/>
        </p:nvSpPr>
        <p:spPr>
          <a:xfrm>
            <a:off x="7639421" y="2755452"/>
            <a:ext cx="651442" cy="651442"/>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87" name="Rectangle 86">
            <a:extLst>
              <a:ext uri="{FF2B5EF4-FFF2-40B4-BE49-F238E27FC236}">
                <a16:creationId xmlns:a16="http://schemas.microsoft.com/office/drawing/2014/main" id="{7C2D8A3C-DE88-2B65-D599-CE254EC996B5}"/>
              </a:ext>
            </a:extLst>
          </p:cNvPr>
          <p:cNvSpPr/>
          <p:nvPr/>
        </p:nvSpPr>
        <p:spPr>
          <a:xfrm>
            <a:off x="7680969" y="3458581"/>
            <a:ext cx="1279827" cy="731330"/>
          </a:xfrm>
          <a:prstGeom prst="rect">
            <a:avLst/>
          </a:prstGeom>
        </p:spPr>
        <p:txBody>
          <a:bodyPr wrap="square" lIns="0" tIns="0" rIns="0" bIns="0">
            <a:noAutofit/>
          </a:bodyPr>
          <a:lstStyle/>
          <a:p>
            <a:pPr lvl="0"/>
            <a:r>
              <a:rPr lang="en-US" sz="1400">
                <a:solidFill>
                  <a:srgbClr val="0D274D"/>
                </a:solidFill>
              </a:rPr>
              <a:t>Green</a:t>
            </a:r>
          </a:p>
          <a:p>
            <a:pPr>
              <a:spcBef>
                <a:spcPts val="400"/>
              </a:spcBef>
            </a:pPr>
            <a:r>
              <a:rPr lang="en-US" sz="1100">
                <a:solidFill>
                  <a:srgbClr val="0D274D"/>
                </a:solidFill>
              </a:rPr>
              <a:t>RGB  116  191  75</a:t>
            </a:r>
          </a:p>
          <a:p>
            <a:pPr>
              <a:spcBef>
                <a:spcPts val="400"/>
              </a:spcBef>
            </a:pPr>
            <a:r>
              <a:rPr lang="en-US" sz="1100">
                <a:solidFill>
                  <a:srgbClr val="0D274D"/>
                </a:solidFill>
              </a:rPr>
              <a:t>HEX  74BF4B</a:t>
            </a:r>
          </a:p>
        </p:txBody>
      </p:sp>
      <p:sp>
        <p:nvSpPr>
          <p:cNvPr id="88" name="Oval 87">
            <a:extLst>
              <a:ext uri="{FF2B5EF4-FFF2-40B4-BE49-F238E27FC236}">
                <a16:creationId xmlns:a16="http://schemas.microsoft.com/office/drawing/2014/main" id="{1198E72C-85BC-5304-33A2-BBF28E38DBCE}"/>
              </a:ext>
            </a:extLst>
          </p:cNvPr>
          <p:cNvSpPr/>
          <p:nvPr/>
        </p:nvSpPr>
        <p:spPr>
          <a:xfrm>
            <a:off x="6284279" y="2755452"/>
            <a:ext cx="651442" cy="651442"/>
          </a:xfrm>
          <a:prstGeom prst="ellipse">
            <a:avLst/>
          </a:prstGeom>
          <a:solidFill>
            <a:srgbClr val="0051A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89" name="Rectangle 88">
            <a:extLst>
              <a:ext uri="{FF2B5EF4-FFF2-40B4-BE49-F238E27FC236}">
                <a16:creationId xmlns:a16="http://schemas.microsoft.com/office/drawing/2014/main" id="{1C891F26-5625-6F7D-3304-607EEA6A663A}"/>
              </a:ext>
            </a:extLst>
          </p:cNvPr>
          <p:cNvSpPr/>
          <p:nvPr/>
        </p:nvSpPr>
        <p:spPr>
          <a:xfrm>
            <a:off x="6284278" y="3458582"/>
            <a:ext cx="1279827" cy="731330"/>
          </a:xfrm>
          <a:prstGeom prst="rect">
            <a:avLst/>
          </a:prstGeom>
        </p:spPr>
        <p:txBody>
          <a:bodyPr wrap="square" lIns="0" tIns="0" rIns="0" bIns="0">
            <a:noAutofit/>
          </a:bodyPr>
          <a:lstStyle/>
          <a:p>
            <a:pPr lvl="0"/>
            <a:r>
              <a:rPr lang="en-US" sz="1400">
                <a:solidFill>
                  <a:srgbClr val="0D274D"/>
                </a:solidFill>
              </a:rPr>
              <a:t>Medium Blue</a:t>
            </a:r>
          </a:p>
          <a:p>
            <a:pPr>
              <a:spcBef>
                <a:spcPts val="400"/>
              </a:spcBef>
            </a:pPr>
            <a:r>
              <a:rPr lang="en-US" sz="1100">
                <a:solidFill>
                  <a:srgbClr val="0D274D"/>
                </a:solidFill>
              </a:rPr>
              <a:t>RGB  0  81  175</a:t>
            </a:r>
          </a:p>
          <a:p>
            <a:pPr>
              <a:spcBef>
                <a:spcPts val="400"/>
              </a:spcBef>
            </a:pPr>
            <a:r>
              <a:rPr lang="en-US" sz="1100">
                <a:solidFill>
                  <a:srgbClr val="0D274D"/>
                </a:solidFill>
              </a:rPr>
              <a:t>HEX  0051AF</a:t>
            </a:r>
          </a:p>
        </p:txBody>
      </p:sp>
      <p:sp>
        <p:nvSpPr>
          <p:cNvPr id="90" name="TextBox 89">
            <a:extLst>
              <a:ext uri="{FF2B5EF4-FFF2-40B4-BE49-F238E27FC236}">
                <a16:creationId xmlns:a16="http://schemas.microsoft.com/office/drawing/2014/main" id="{B9F9C140-BAA6-4585-7E2F-CACC20CD0034}"/>
              </a:ext>
            </a:extLst>
          </p:cNvPr>
          <p:cNvSpPr txBox="1"/>
          <p:nvPr/>
        </p:nvSpPr>
        <p:spPr>
          <a:xfrm>
            <a:off x="6158522" y="4460976"/>
            <a:ext cx="1427327" cy="338466"/>
          </a:xfrm>
          <a:prstGeom prst="rect">
            <a:avLst/>
          </a:prstGeom>
          <a:noFill/>
        </p:spPr>
        <p:txBody>
          <a:bodyPr wrap="none" rtlCol="0">
            <a:spAutoFit/>
          </a:bodyPr>
          <a:lstStyle/>
          <a:p>
            <a:r>
              <a:rPr lang="en-US" sz="1600">
                <a:solidFill>
                  <a:srgbClr val="0D274D"/>
                </a:solidFill>
              </a:rPr>
              <a:t>Tertiary colors</a:t>
            </a:r>
          </a:p>
        </p:txBody>
      </p:sp>
      <p:cxnSp>
        <p:nvCxnSpPr>
          <p:cNvPr id="91" name="Straight Connector 90">
            <a:extLst>
              <a:ext uri="{FF2B5EF4-FFF2-40B4-BE49-F238E27FC236}">
                <a16:creationId xmlns:a16="http://schemas.microsoft.com/office/drawing/2014/main" id="{708456C2-AC31-3677-A7DB-2D3C7CE51671}"/>
              </a:ext>
            </a:extLst>
          </p:cNvPr>
          <p:cNvCxnSpPr>
            <a:cxnSpLocks/>
          </p:cNvCxnSpPr>
          <p:nvPr/>
        </p:nvCxnSpPr>
        <p:spPr>
          <a:xfrm>
            <a:off x="6158520" y="4316471"/>
            <a:ext cx="530213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4034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62457-CF1E-6641-D51F-6CB33D91F7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0C51A4-AADE-3EE5-4254-E96D00776DE0}"/>
              </a:ext>
            </a:extLst>
          </p:cNvPr>
          <p:cNvSpPr>
            <a:spLocks noGrp="1"/>
          </p:cNvSpPr>
          <p:nvPr>
            <p:ph type="title"/>
          </p:nvPr>
        </p:nvSpPr>
        <p:spPr>
          <a:xfrm>
            <a:off x="609440" y="199600"/>
            <a:ext cx="10969943" cy="685800"/>
          </a:xfrm>
        </p:spPr>
        <p:txBody>
          <a:bodyPr/>
          <a:lstStyle/>
          <a:p>
            <a:r>
              <a:rPr lang="en-US" sz="3550"/>
              <a:t>Attach Files</a:t>
            </a:r>
            <a:endParaRPr lang="es-ES"/>
          </a:p>
        </p:txBody>
      </p:sp>
      <p:sp>
        <p:nvSpPr>
          <p:cNvPr id="24" name="TextBox 4">
            <a:extLst>
              <a:ext uri="{FF2B5EF4-FFF2-40B4-BE49-F238E27FC236}">
                <a16:creationId xmlns:a16="http://schemas.microsoft.com/office/drawing/2014/main" id="{C5F73C4B-FDA3-96E2-FE3F-FD6B24B29182}"/>
              </a:ext>
            </a:extLst>
          </p:cNvPr>
          <p:cNvSpPr txBox="1"/>
          <p:nvPr/>
        </p:nvSpPr>
        <p:spPr>
          <a:xfrm>
            <a:off x="429436" y="1112460"/>
            <a:ext cx="5076913" cy="2308324"/>
          </a:xfrm>
          <a:prstGeom prst="rect">
            <a:avLst/>
          </a:prstGeom>
          <a:noFill/>
        </p:spPr>
        <p:txBody>
          <a:bodyPr wrap="square" lIns="91440" tIns="45720" rIns="91440" bIns="45720" rtlCol="0" anchor="t">
            <a:spAutoFit/>
          </a:bodyPr>
          <a:lstStyle/>
          <a:p>
            <a:r>
              <a:rPr lang="es-CO" err="1">
                <a:latin typeface="CiscoSansTT Light"/>
                <a:ea typeface="ＭＳ Ｐゴシック"/>
              </a:rPr>
              <a:t>Start</a:t>
            </a:r>
            <a:r>
              <a:rPr lang="es-CO">
                <a:latin typeface="CiscoSansTT Light"/>
                <a:ea typeface="ＭＳ Ｐゴシック"/>
              </a:rPr>
              <a:t> a new chat </a:t>
            </a:r>
            <a:r>
              <a:rPr lang="es-CO" err="1">
                <a:latin typeface="CiscoSansTT Light"/>
                <a:ea typeface="ＭＳ Ｐゴシック"/>
              </a:rPr>
              <a:t>session</a:t>
            </a:r>
            <a:r>
              <a:rPr lang="es-CO">
                <a:latin typeface="CiscoSansTT Light"/>
                <a:ea typeface="ＭＳ Ｐゴシック"/>
              </a:rPr>
              <a:t> </a:t>
            </a:r>
            <a:r>
              <a:rPr lang="es-CO" err="1">
                <a:latin typeface="CiscoSansTT Light"/>
                <a:ea typeface="ＭＳ Ｐゴシック"/>
              </a:rPr>
              <a:t>based</a:t>
            </a:r>
            <a:r>
              <a:rPr lang="es-CO">
                <a:latin typeface="CiscoSansTT Light"/>
                <a:ea typeface="ＭＳ Ｐゴシック"/>
              </a:rPr>
              <a:t> </a:t>
            </a:r>
            <a:r>
              <a:rPr lang="es-CO" err="1">
                <a:latin typeface="CiscoSansTT Light"/>
                <a:ea typeface="ＭＳ Ｐゴシック"/>
              </a:rPr>
              <a:t>on</a:t>
            </a:r>
            <a:r>
              <a:rPr lang="es-CO">
                <a:latin typeface="CiscoSansTT Light"/>
                <a:ea typeface="ＭＳ Ｐゴシック"/>
              </a:rPr>
              <a:t> a </a:t>
            </a:r>
            <a:r>
              <a:rPr lang="es-CO" err="1">
                <a:latin typeface="CiscoSansTT Light"/>
                <a:ea typeface="ＭＳ Ｐゴシック"/>
              </a:rPr>
              <a:t>document</a:t>
            </a:r>
            <a:r>
              <a:rPr lang="es-CO">
                <a:latin typeface="CiscoSansTT Light"/>
                <a:ea typeface="ＭＳ Ｐゴシック"/>
              </a:rPr>
              <a:t>. </a:t>
            </a:r>
            <a:r>
              <a:rPr lang="es-CO" err="1">
                <a:latin typeface="CiscoSansTT Light"/>
                <a:ea typeface="ＭＳ Ｐゴシック"/>
              </a:rPr>
              <a:t>Prompt</a:t>
            </a:r>
            <a:r>
              <a:rPr lang="es-CO">
                <a:latin typeface="CiscoSansTT Light"/>
                <a:ea typeface="ＭＳ Ｐゴシック"/>
              </a:rPr>
              <a:t> </a:t>
            </a:r>
            <a:r>
              <a:rPr lang="es-CO" err="1">
                <a:latin typeface="CiscoSansTT Light"/>
                <a:ea typeface="ＭＳ Ｐゴシック"/>
              </a:rPr>
              <a:t>the</a:t>
            </a:r>
            <a:r>
              <a:rPr lang="es-CO">
                <a:latin typeface="CiscoSansTT Light"/>
                <a:ea typeface="ＭＳ Ｐゴシック"/>
              </a:rPr>
              <a:t> LLM </a:t>
            </a:r>
            <a:r>
              <a:rPr lang="es-CO" err="1">
                <a:latin typeface="CiscoSansTT Light"/>
                <a:ea typeface="ＭＳ Ｐゴシック"/>
              </a:rPr>
              <a:t>for</a:t>
            </a:r>
            <a:r>
              <a:rPr lang="es-CO">
                <a:latin typeface="CiscoSansTT Light"/>
                <a:ea typeface="ＭＳ Ｐゴシック"/>
              </a:rPr>
              <a:t> </a:t>
            </a:r>
            <a:r>
              <a:rPr lang="es-CO" err="1">
                <a:latin typeface="CiscoSansTT Light"/>
                <a:ea typeface="ＭＳ Ｐゴシック"/>
              </a:rPr>
              <a:t>it</a:t>
            </a:r>
            <a:r>
              <a:rPr lang="es-CO">
                <a:latin typeface="CiscoSansTT Light"/>
                <a:ea typeface="ＭＳ Ｐゴシック"/>
              </a:rPr>
              <a:t> </a:t>
            </a:r>
            <a:r>
              <a:rPr lang="es-CO" err="1">
                <a:latin typeface="CiscoSansTT Light"/>
                <a:ea typeface="ＭＳ Ｐゴシック"/>
              </a:rPr>
              <a:t>to</a:t>
            </a:r>
            <a:r>
              <a:rPr lang="es-CO">
                <a:latin typeface="CiscoSansTT Light"/>
                <a:ea typeface="ＭＳ Ｐゴシック"/>
              </a:rPr>
              <a:t> full </a:t>
            </a:r>
            <a:r>
              <a:rPr lang="es-CO" err="1">
                <a:latin typeface="CiscoSansTT Light"/>
                <a:ea typeface="ＭＳ Ｐゴシック"/>
              </a:rPr>
              <a:t>focus</a:t>
            </a:r>
            <a:r>
              <a:rPr lang="es-CO">
                <a:latin typeface="CiscoSansTT Light"/>
                <a:ea typeface="ＭＳ Ｐゴシック"/>
              </a:rPr>
              <a:t> </a:t>
            </a:r>
            <a:r>
              <a:rPr lang="es-CO" err="1">
                <a:latin typeface="CiscoSansTT Light"/>
                <a:ea typeface="ＭＳ Ｐゴシック"/>
              </a:rPr>
              <a:t>on</a:t>
            </a:r>
            <a:r>
              <a:rPr lang="es-CO">
                <a:latin typeface="CiscoSansTT Light"/>
                <a:ea typeface="ＭＳ Ｐゴシック"/>
              </a:rPr>
              <a:t> </a:t>
            </a:r>
            <a:r>
              <a:rPr lang="es-CO" err="1">
                <a:latin typeface="CiscoSansTT Light"/>
                <a:ea typeface="ＭＳ Ｐゴシック"/>
              </a:rPr>
              <a:t>the</a:t>
            </a:r>
            <a:r>
              <a:rPr lang="es-CO">
                <a:latin typeface="CiscoSansTT Light"/>
                <a:ea typeface="ＭＳ Ｐゴシック"/>
              </a:rPr>
              <a:t> </a:t>
            </a:r>
            <a:r>
              <a:rPr lang="es-CO" err="1">
                <a:latin typeface="CiscoSansTT Light"/>
                <a:ea typeface="ＭＳ Ｐゴシック"/>
              </a:rPr>
              <a:t>provided</a:t>
            </a:r>
            <a:r>
              <a:rPr lang="es-CO">
                <a:latin typeface="CiscoSansTT Light"/>
                <a:ea typeface="ＭＳ Ｐゴシック"/>
              </a:rPr>
              <a:t> </a:t>
            </a:r>
            <a:r>
              <a:rPr lang="es-CO" err="1">
                <a:latin typeface="CiscoSansTT Light"/>
                <a:ea typeface="ＭＳ Ｐゴシック"/>
              </a:rPr>
              <a:t>information</a:t>
            </a:r>
            <a:r>
              <a:rPr lang="es-CO">
                <a:latin typeface="CiscoSansTT Light"/>
                <a:ea typeface="ＭＳ Ｐゴシック"/>
              </a:rPr>
              <a:t>, </a:t>
            </a:r>
            <a:r>
              <a:rPr lang="es-CO" err="1">
                <a:latin typeface="CiscoSansTT Light"/>
                <a:ea typeface="ＭＳ Ｐゴシック"/>
              </a:rPr>
              <a:t>prompt</a:t>
            </a:r>
            <a:r>
              <a:rPr lang="es-CO">
                <a:latin typeface="CiscoSansTT Light"/>
                <a:ea typeface="ＭＳ Ｐゴシック"/>
              </a:rPr>
              <a:t> rules </a:t>
            </a:r>
            <a:r>
              <a:rPr lang="es-CO" err="1">
                <a:latin typeface="CiscoSansTT Light"/>
                <a:ea typeface="ＭＳ Ｐゴシック"/>
              </a:rPr>
              <a:t>for</a:t>
            </a:r>
            <a:r>
              <a:rPr lang="es-CO">
                <a:latin typeface="CiscoSansTT Light"/>
                <a:ea typeface="ＭＳ Ｐゴシック"/>
              </a:rPr>
              <a:t> </a:t>
            </a:r>
            <a:r>
              <a:rPr lang="es-CO" err="1">
                <a:latin typeface="CiscoSansTT Light"/>
                <a:ea typeface="ＭＳ Ｐゴシック"/>
              </a:rPr>
              <a:t>the</a:t>
            </a:r>
            <a:r>
              <a:rPr lang="es-CO">
                <a:latin typeface="CiscoSansTT Light"/>
                <a:ea typeface="ＭＳ Ｐゴシック"/>
              </a:rPr>
              <a:t> LLM, </a:t>
            </a:r>
            <a:r>
              <a:rPr lang="es-CO" err="1">
                <a:latin typeface="CiscoSansTT Light"/>
                <a:ea typeface="ＭＳ Ｐゴシック"/>
              </a:rPr>
              <a:t>for</a:t>
            </a:r>
            <a:r>
              <a:rPr lang="es-CO">
                <a:latin typeface="CiscoSansTT Light"/>
                <a:ea typeface="ＭＳ Ｐゴシック"/>
              </a:rPr>
              <a:t> </a:t>
            </a:r>
            <a:r>
              <a:rPr lang="es-CO" err="1">
                <a:latin typeface="CiscoSansTT Light"/>
                <a:ea typeface="ＭＳ Ｐゴシック"/>
              </a:rPr>
              <a:t>it</a:t>
            </a:r>
            <a:r>
              <a:rPr lang="es-CO">
                <a:latin typeface="CiscoSansTT Light"/>
                <a:ea typeface="ＭＳ Ｐゴシック"/>
              </a:rPr>
              <a:t> </a:t>
            </a:r>
            <a:r>
              <a:rPr lang="es-CO" err="1">
                <a:latin typeface="CiscoSansTT Light"/>
                <a:ea typeface="ＭＳ Ｐゴシック"/>
              </a:rPr>
              <a:t>to</a:t>
            </a:r>
            <a:r>
              <a:rPr lang="es-CO">
                <a:latin typeface="CiscoSansTT Light"/>
                <a:ea typeface="ＭＳ Ｐゴシック"/>
              </a:rPr>
              <a:t> </a:t>
            </a:r>
            <a:r>
              <a:rPr lang="es-CO" err="1">
                <a:latin typeface="CiscoSansTT Light"/>
                <a:ea typeface="ＭＳ Ｐゴシック"/>
              </a:rPr>
              <a:t>not</a:t>
            </a:r>
            <a:r>
              <a:rPr lang="es-CO">
                <a:latin typeface="CiscoSansTT Light"/>
                <a:ea typeface="ＭＳ Ｐゴシック"/>
              </a:rPr>
              <a:t> </a:t>
            </a:r>
            <a:r>
              <a:rPr lang="es-CO" err="1">
                <a:latin typeface="CiscoSansTT Light"/>
                <a:ea typeface="ＭＳ Ｐゴシック"/>
              </a:rPr>
              <a:t>hallucinate</a:t>
            </a:r>
            <a:r>
              <a:rPr lang="es-CO">
                <a:latin typeface="CiscoSansTT Light"/>
                <a:ea typeface="ＭＳ Ｐゴシック"/>
              </a:rPr>
              <a:t> </a:t>
            </a:r>
            <a:r>
              <a:rPr lang="es-CO" err="1">
                <a:latin typeface="CiscoSansTT Light"/>
                <a:ea typeface="ＭＳ Ｐゴシック"/>
              </a:rPr>
              <a:t>or</a:t>
            </a:r>
            <a:r>
              <a:rPr lang="es-CO">
                <a:latin typeface="CiscoSansTT Light"/>
                <a:ea typeface="ＭＳ Ｐゴシック"/>
              </a:rPr>
              <a:t> </a:t>
            </a:r>
            <a:r>
              <a:rPr lang="es-CO" err="1">
                <a:latin typeface="CiscoSansTT Light"/>
                <a:ea typeface="ＭＳ Ｐゴシック"/>
              </a:rPr>
              <a:t>infer</a:t>
            </a:r>
            <a:r>
              <a:rPr lang="es-CO">
                <a:latin typeface="CiscoSansTT Light"/>
                <a:ea typeface="ＭＳ Ｐゴシック"/>
              </a:rPr>
              <a:t>.</a:t>
            </a:r>
            <a:endParaRPr lang="es-ES"/>
          </a:p>
          <a:p>
            <a:r>
              <a:rPr lang="es-CO">
                <a:latin typeface="CiscoSansTT Light"/>
                <a:ea typeface="ＭＳ Ｐゴシック"/>
              </a:rPr>
              <a:t>  </a:t>
            </a:r>
            <a:endParaRPr lang="es-CO"/>
          </a:p>
          <a:p>
            <a:r>
              <a:rPr lang="es-CO" err="1">
                <a:latin typeface="CiscoSansTT Light"/>
                <a:ea typeface="ＭＳ Ｐゴシック"/>
              </a:rPr>
              <a:t>For</a:t>
            </a:r>
            <a:r>
              <a:rPr lang="es-CO">
                <a:latin typeface="CiscoSansTT Light"/>
                <a:ea typeface="ＭＳ Ｐゴシック"/>
              </a:rPr>
              <a:t> </a:t>
            </a:r>
            <a:r>
              <a:rPr lang="es-CO" err="1">
                <a:latin typeface="CiscoSansTT Light"/>
                <a:ea typeface="ＭＳ Ｐゴシック"/>
              </a:rPr>
              <a:t>attaching</a:t>
            </a:r>
            <a:r>
              <a:rPr lang="es-CO">
                <a:latin typeface="CiscoSansTT Light"/>
                <a:ea typeface="ＭＳ Ｐゴシック"/>
              </a:rPr>
              <a:t> a file, </a:t>
            </a:r>
            <a:r>
              <a:rPr lang="es-CO" err="1">
                <a:latin typeface="CiscoSansTT Light"/>
                <a:ea typeface="ＭＳ Ｐゴシック"/>
              </a:rPr>
              <a:t>click</a:t>
            </a:r>
            <a:r>
              <a:rPr lang="es-CO">
                <a:latin typeface="CiscoSansTT Light"/>
                <a:ea typeface="ＭＳ Ｐゴシック"/>
              </a:rPr>
              <a:t> </a:t>
            </a:r>
            <a:r>
              <a:rPr lang="es-CO" err="1">
                <a:latin typeface="CiscoSansTT Light"/>
                <a:ea typeface="ＭＳ Ｐゴシック"/>
              </a:rPr>
              <a:t>on</a:t>
            </a:r>
            <a:r>
              <a:rPr lang="es-CO">
                <a:latin typeface="CiscoSansTT Light"/>
                <a:ea typeface="ＭＳ Ｐゴシック"/>
              </a:rPr>
              <a:t> </a:t>
            </a:r>
            <a:r>
              <a:rPr lang="es-CO" err="1">
                <a:latin typeface="CiscoSansTT Light"/>
                <a:ea typeface="ＭＳ Ｐゴシック"/>
              </a:rPr>
              <a:t>the</a:t>
            </a:r>
            <a:r>
              <a:rPr lang="es-CO">
                <a:latin typeface="CiscoSansTT Light"/>
                <a:ea typeface="ＭＳ Ｐゴシック"/>
              </a:rPr>
              <a:t> </a:t>
            </a:r>
            <a:r>
              <a:rPr lang="es-CO" err="1">
                <a:latin typeface="CiscoSansTT Light"/>
                <a:ea typeface="ＭＳ Ｐゴシック"/>
              </a:rPr>
              <a:t>left</a:t>
            </a:r>
            <a:r>
              <a:rPr lang="es-CO">
                <a:latin typeface="CiscoSansTT Light"/>
                <a:ea typeface="ＭＳ Ｐゴシック"/>
              </a:rPr>
              <a:t> </a:t>
            </a:r>
            <a:r>
              <a:rPr lang="es-CO" err="1">
                <a:latin typeface="CiscoSansTT Light"/>
                <a:ea typeface="ＭＳ Ｐゴシック"/>
              </a:rPr>
              <a:t>down</a:t>
            </a:r>
            <a:r>
              <a:rPr lang="es-CO">
                <a:latin typeface="CiscoSansTT Light"/>
                <a:ea typeface="ＭＳ Ｐゴシック"/>
              </a:rPr>
              <a:t> </a:t>
            </a:r>
            <a:r>
              <a:rPr lang="es-CO" err="1">
                <a:latin typeface="CiscoSansTT Light"/>
                <a:ea typeface="ＭＳ Ｐゴシック"/>
              </a:rPr>
              <a:t>button</a:t>
            </a:r>
            <a:r>
              <a:rPr lang="es-CO">
                <a:latin typeface="CiscoSansTT Light"/>
                <a:ea typeface="ＭＳ Ｐゴシック"/>
              </a:rPr>
              <a:t> and </a:t>
            </a:r>
            <a:r>
              <a:rPr lang="es-CO" err="1">
                <a:latin typeface="CiscoSansTT Light"/>
                <a:ea typeface="ＭＳ Ｐゴシック"/>
              </a:rPr>
              <a:t>click</a:t>
            </a:r>
            <a:r>
              <a:rPr lang="es-CO">
                <a:latin typeface="CiscoSansTT Light"/>
                <a:ea typeface="ＭＳ Ｐゴシック"/>
              </a:rPr>
              <a:t> </a:t>
            </a:r>
            <a:r>
              <a:rPr lang="es-CO" err="1">
                <a:latin typeface="CiscoSansTT Light"/>
                <a:ea typeface="ＭＳ Ｐゴシック"/>
              </a:rPr>
              <a:t>on</a:t>
            </a:r>
            <a:r>
              <a:rPr lang="es-CO">
                <a:latin typeface="CiscoSansTT Light"/>
                <a:ea typeface="ＭＳ Ｐゴシック"/>
              </a:rPr>
              <a:t> </a:t>
            </a:r>
            <a:r>
              <a:rPr lang="es-CO" err="1">
                <a:latin typeface="CiscoSansTT Light"/>
                <a:ea typeface="ＭＳ Ｐゴシック"/>
              </a:rPr>
              <a:t>attach</a:t>
            </a:r>
            <a:r>
              <a:rPr lang="es-CO">
                <a:latin typeface="CiscoSansTT Light"/>
                <a:ea typeface="ＭＳ Ｐゴシック"/>
              </a:rPr>
              <a:t>, </a:t>
            </a:r>
            <a:r>
              <a:rPr lang="es-CO" err="1">
                <a:latin typeface="CiscoSansTT Light"/>
                <a:ea typeface="ＭＳ Ｐゴシック"/>
              </a:rPr>
              <a:t>select</a:t>
            </a:r>
            <a:r>
              <a:rPr lang="es-CO">
                <a:latin typeface="CiscoSansTT Light"/>
                <a:ea typeface="ＭＳ Ｐゴシック"/>
              </a:rPr>
              <a:t> </a:t>
            </a:r>
            <a:r>
              <a:rPr lang="es-CO" err="1">
                <a:latin typeface="CiscoSansTT Light"/>
                <a:ea typeface="ＭＳ Ｐゴシック"/>
              </a:rPr>
              <a:t>the</a:t>
            </a:r>
            <a:r>
              <a:rPr lang="es-CO">
                <a:latin typeface="CiscoSansTT Light"/>
                <a:ea typeface="ＭＳ Ｐゴシック"/>
              </a:rPr>
              <a:t> </a:t>
            </a:r>
            <a:r>
              <a:rPr lang="es-CO" err="1">
                <a:latin typeface="CiscoSansTT Light"/>
                <a:ea typeface="ＭＳ Ｐゴシック"/>
              </a:rPr>
              <a:t>document</a:t>
            </a:r>
            <a:r>
              <a:rPr lang="es-CO">
                <a:latin typeface="CiscoSansTT Light"/>
                <a:ea typeface="ＭＳ Ｐゴシック"/>
              </a:rPr>
              <a:t> </a:t>
            </a:r>
            <a:r>
              <a:rPr lang="es-CO" err="1">
                <a:latin typeface="CiscoSansTT Light"/>
                <a:ea typeface="ＭＳ Ｐゴシック"/>
              </a:rPr>
              <a:t>you</a:t>
            </a:r>
            <a:r>
              <a:rPr lang="es-CO">
                <a:latin typeface="CiscoSansTT Light"/>
                <a:ea typeface="ＭＳ Ｐゴシック"/>
              </a:rPr>
              <a:t> </a:t>
            </a:r>
            <a:r>
              <a:rPr lang="es-CO" err="1">
                <a:latin typeface="CiscoSansTT Light"/>
                <a:ea typeface="ＭＳ Ｐゴシック"/>
              </a:rPr>
              <a:t>want</a:t>
            </a:r>
            <a:r>
              <a:rPr lang="es-CO">
                <a:latin typeface="CiscoSansTT Light"/>
                <a:ea typeface="ＭＳ Ｐゴシック"/>
              </a:rPr>
              <a:t> </a:t>
            </a:r>
            <a:r>
              <a:rPr lang="es-CO" err="1">
                <a:latin typeface="CiscoSansTT Light"/>
                <a:ea typeface="ＭＳ Ｐゴシック"/>
              </a:rPr>
              <a:t>the</a:t>
            </a:r>
            <a:r>
              <a:rPr lang="es-CO">
                <a:latin typeface="CiscoSansTT Light"/>
                <a:ea typeface="ＭＳ Ｐゴシック"/>
              </a:rPr>
              <a:t> LLM </a:t>
            </a:r>
            <a:r>
              <a:rPr lang="es-CO" err="1">
                <a:latin typeface="CiscoSansTT Light"/>
                <a:ea typeface="ＭＳ Ｐゴシック"/>
              </a:rPr>
              <a:t>to</a:t>
            </a:r>
            <a:r>
              <a:rPr lang="es-CO">
                <a:latin typeface="CiscoSansTT Light"/>
                <a:ea typeface="ＭＳ Ｐゴシック"/>
              </a:rPr>
              <a:t> </a:t>
            </a:r>
            <a:r>
              <a:rPr lang="es-CO" err="1">
                <a:latin typeface="CiscoSansTT Light"/>
                <a:ea typeface="ＭＳ Ｐゴシック"/>
              </a:rPr>
              <a:t>read</a:t>
            </a:r>
            <a:r>
              <a:rPr lang="es-CO">
                <a:latin typeface="CiscoSansTT Light"/>
                <a:ea typeface="ＭＳ Ｐゴシック"/>
              </a:rPr>
              <a:t>.</a:t>
            </a:r>
          </a:p>
        </p:txBody>
      </p:sp>
      <p:pic>
        <p:nvPicPr>
          <p:cNvPr id="4" name="Imagen 3" descr="Captura de pantalla de computadora&#10;&#10;El contenido generado por IA puede ser incorrecto.">
            <a:extLst>
              <a:ext uri="{FF2B5EF4-FFF2-40B4-BE49-F238E27FC236}">
                <a16:creationId xmlns:a16="http://schemas.microsoft.com/office/drawing/2014/main" id="{E3E066E0-536A-7587-1B22-DAA0E3CE79A4}"/>
              </a:ext>
            </a:extLst>
          </p:cNvPr>
          <p:cNvPicPr>
            <a:picLocks noChangeAspect="1"/>
          </p:cNvPicPr>
          <p:nvPr/>
        </p:nvPicPr>
        <p:blipFill>
          <a:blip r:embed="rId3"/>
          <a:stretch>
            <a:fillRect/>
          </a:stretch>
        </p:blipFill>
        <p:spPr>
          <a:xfrm>
            <a:off x="6167503" y="348552"/>
            <a:ext cx="5761829" cy="6047852"/>
          </a:xfrm>
          <a:prstGeom prst="rect">
            <a:avLst/>
          </a:prstGeom>
        </p:spPr>
      </p:pic>
      <p:sp>
        <p:nvSpPr>
          <p:cNvPr id="5" name="Rectángulo 4">
            <a:extLst>
              <a:ext uri="{FF2B5EF4-FFF2-40B4-BE49-F238E27FC236}">
                <a16:creationId xmlns:a16="http://schemas.microsoft.com/office/drawing/2014/main" id="{9EB13947-F203-F678-04BE-E07E7E2FBAC9}"/>
              </a:ext>
            </a:extLst>
          </p:cNvPr>
          <p:cNvSpPr/>
          <p:nvPr/>
        </p:nvSpPr>
        <p:spPr>
          <a:xfrm>
            <a:off x="6842907" y="5835580"/>
            <a:ext cx="509362" cy="349181"/>
          </a:xfrm>
          <a:prstGeom prst="rect">
            <a:avLst/>
          </a:prstGeom>
          <a:no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s-ES"/>
          </a:p>
        </p:txBody>
      </p:sp>
    </p:spTree>
    <p:extLst>
      <p:ext uri="{BB962C8B-B14F-4D97-AF65-F5344CB8AC3E}">
        <p14:creationId xmlns:p14="http://schemas.microsoft.com/office/powerpoint/2010/main" val="1938849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60486-1391-4F35-EA54-6AE1D7BFA5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0E5C44-52E6-BFC0-A88F-06ECE566C039}"/>
              </a:ext>
            </a:extLst>
          </p:cNvPr>
          <p:cNvSpPr>
            <a:spLocks noGrp="1"/>
          </p:cNvSpPr>
          <p:nvPr>
            <p:ph type="title"/>
          </p:nvPr>
        </p:nvSpPr>
        <p:spPr>
          <a:xfrm>
            <a:off x="609440" y="199600"/>
            <a:ext cx="10969943" cy="685800"/>
          </a:xfrm>
        </p:spPr>
        <p:txBody>
          <a:bodyPr/>
          <a:lstStyle/>
          <a:p>
            <a:r>
              <a:rPr lang="en-US" sz="3550"/>
              <a:t>Attach Files</a:t>
            </a:r>
            <a:endParaRPr lang="es-ES"/>
          </a:p>
        </p:txBody>
      </p:sp>
      <p:sp>
        <p:nvSpPr>
          <p:cNvPr id="24" name="TextBox 4">
            <a:extLst>
              <a:ext uri="{FF2B5EF4-FFF2-40B4-BE49-F238E27FC236}">
                <a16:creationId xmlns:a16="http://schemas.microsoft.com/office/drawing/2014/main" id="{BC47FC05-5628-9124-A4CE-175562E1136E}"/>
              </a:ext>
            </a:extLst>
          </p:cNvPr>
          <p:cNvSpPr txBox="1"/>
          <p:nvPr/>
        </p:nvSpPr>
        <p:spPr>
          <a:xfrm>
            <a:off x="429436" y="1112460"/>
            <a:ext cx="11387974" cy="646331"/>
          </a:xfrm>
          <a:prstGeom prst="rect">
            <a:avLst/>
          </a:prstGeom>
          <a:noFill/>
        </p:spPr>
        <p:txBody>
          <a:bodyPr wrap="square" lIns="91440" tIns="45720" rIns="91440" bIns="45720" rtlCol="0" anchor="t">
            <a:spAutoFit/>
          </a:bodyPr>
          <a:lstStyle/>
          <a:p>
            <a:r>
              <a:rPr lang="es-CO" err="1">
                <a:latin typeface="CiscoSansTT Light"/>
                <a:ea typeface="ＭＳ Ｐゴシック"/>
              </a:rPr>
              <a:t>Start</a:t>
            </a:r>
            <a:r>
              <a:rPr lang="es-CO">
                <a:latin typeface="CiscoSansTT Light"/>
                <a:ea typeface="ＭＳ Ｐゴシック"/>
              </a:rPr>
              <a:t> a new chat </a:t>
            </a:r>
            <a:r>
              <a:rPr lang="es-CO" err="1">
                <a:latin typeface="CiscoSansTT Light"/>
                <a:ea typeface="ＭＳ Ｐゴシック"/>
              </a:rPr>
              <a:t>session</a:t>
            </a:r>
            <a:r>
              <a:rPr lang="es-CO">
                <a:latin typeface="CiscoSansTT Light"/>
                <a:ea typeface="ＭＳ Ｐゴシック"/>
              </a:rPr>
              <a:t> </a:t>
            </a:r>
            <a:r>
              <a:rPr lang="es-CO" err="1">
                <a:latin typeface="CiscoSansTT Light"/>
                <a:ea typeface="ＭＳ Ｐゴシック"/>
              </a:rPr>
              <a:t>based</a:t>
            </a:r>
            <a:r>
              <a:rPr lang="es-CO">
                <a:latin typeface="CiscoSansTT Light"/>
                <a:ea typeface="ＭＳ Ｐゴシック"/>
              </a:rPr>
              <a:t> </a:t>
            </a:r>
            <a:r>
              <a:rPr lang="es-CO" err="1">
                <a:latin typeface="CiscoSansTT Light"/>
                <a:ea typeface="ＭＳ Ｐゴシック"/>
              </a:rPr>
              <a:t>on</a:t>
            </a:r>
            <a:r>
              <a:rPr lang="es-CO">
                <a:latin typeface="CiscoSansTT Light"/>
                <a:ea typeface="ＭＳ Ｐゴシック"/>
              </a:rPr>
              <a:t> a </a:t>
            </a:r>
            <a:r>
              <a:rPr lang="es-CO" err="1">
                <a:latin typeface="CiscoSansTT Light"/>
                <a:ea typeface="ＭＳ Ｐゴシック"/>
              </a:rPr>
              <a:t>document</a:t>
            </a:r>
            <a:r>
              <a:rPr lang="es-CO">
                <a:latin typeface="CiscoSansTT Light"/>
                <a:ea typeface="ＭＳ Ｐゴシック"/>
              </a:rPr>
              <a:t>. </a:t>
            </a:r>
            <a:r>
              <a:rPr lang="es-CO" err="1">
                <a:latin typeface="CiscoSansTT Light"/>
                <a:ea typeface="ＭＳ Ｐゴシック"/>
              </a:rPr>
              <a:t>Prompt</a:t>
            </a:r>
            <a:r>
              <a:rPr lang="es-CO">
                <a:latin typeface="CiscoSansTT Light"/>
                <a:ea typeface="ＭＳ Ｐゴシック"/>
              </a:rPr>
              <a:t> </a:t>
            </a:r>
            <a:r>
              <a:rPr lang="es-CO" err="1">
                <a:latin typeface="CiscoSansTT Light"/>
                <a:ea typeface="ＭＳ Ｐゴシック"/>
              </a:rPr>
              <a:t>the</a:t>
            </a:r>
            <a:r>
              <a:rPr lang="es-CO">
                <a:latin typeface="CiscoSansTT Light"/>
                <a:ea typeface="ＭＳ Ｐゴシック"/>
              </a:rPr>
              <a:t> LLM </a:t>
            </a:r>
            <a:r>
              <a:rPr lang="es-CO" err="1">
                <a:latin typeface="CiscoSansTT Light"/>
                <a:ea typeface="ＭＳ Ｐゴシック"/>
              </a:rPr>
              <a:t>for</a:t>
            </a:r>
            <a:r>
              <a:rPr lang="es-CO">
                <a:latin typeface="CiscoSansTT Light"/>
                <a:ea typeface="ＭＳ Ｐゴシック"/>
              </a:rPr>
              <a:t> </a:t>
            </a:r>
            <a:r>
              <a:rPr lang="es-CO" err="1">
                <a:latin typeface="CiscoSansTT Light"/>
                <a:ea typeface="ＭＳ Ｐゴシック"/>
              </a:rPr>
              <a:t>it</a:t>
            </a:r>
            <a:r>
              <a:rPr lang="es-CO">
                <a:latin typeface="CiscoSansTT Light"/>
                <a:ea typeface="ＭＳ Ｐゴシック"/>
              </a:rPr>
              <a:t> </a:t>
            </a:r>
            <a:r>
              <a:rPr lang="es-CO" err="1">
                <a:latin typeface="CiscoSansTT Light"/>
                <a:ea typeface="ＭＳ Ｐゴシック"/>
              </a:rPr>
              <a:t>to</a:t>
            </a:r>
            <a:r>
              <a:rPr lang="es-CO">
                <a:latin typeface="CiscoSansTT Light"/>
                <a:ea typeface="ＭＳ Ｐゴシック"/>
              </a:rPr>
              <a:t> full </a:t>
            </a:r>
            <a:r>
              <a:rPr lang="es-CO" err="1">
                <a:latin typeface="CiscoSansTT Light"/>
                <a:ea typeface="ＭＳ Ｐゴシック"/>
              </a:rPr>
              <a:t>focus</a:t>
            </a:r>
            <a:r>
              <a:rPr lang="es-CO">
                <a:latin typeface="CiscoSansTT Light"/>
                <a:ea typeface="ＭＳ Ｐゴシック"/>
              </a:rPr>
              <a:t> </a:t>
            </a:r>
            <a:r>
              <a:rPr lang="es-CO" err="1">
                <a:latin typeface="CiscoSansTT Light"/>
                <a:ea typeface="ＭＳ Ｐゴシック"/>
              </a:rPr>
              <a:t>on</a:t>
            </a:r>
            <a:r>
              <a:rPr lang="es-CO">
                <a:latin typeface="CiscoSansTT Light"/>
                <a:ea typeface="ＭＳ Ｐゴシック"/>
              </a:rPr>
              <a:t> </a:t>
            </a:r>
            <a:r>
              <a:rPr lang="es-CO" err="1">
                <a:latin typeface="CiscoSansTT Light"/>
                <a:ea typeface="ＭＳ Ｐゴシック"/>
              </a:rPr>
              <a:t>the</a:t>
            </a:r>
            <a:r>
              <a:rPr lang="es-CO">
                <a:latin typeface="CiscoSansTT Light"/>
                <a:ea typeface="ＭＳ Ｐゴシック"/>
              </a:rPr>
              <a:t> </a:t>
            </a:r>
            <a:r>
              <a:rPr lang="es-CO" err="1">
                <a:latin typeface="CiscoSansTT Light"/>
                <a:ea typeface="ＭＳ Ｐゴシック"/>
              </a:rPr>
              <a:t>provided</a:t>
            </a:r>
            <a:r>
              <a:rPr lang="es-CO">
                <a:latin typeface="CiscoSansTT Light"/>
                <a:ea typeface="ＭＳ Ｐゴシック"/>
              </a:rPr>
              <a:t> </a:t>
            </a:r>
            <a:r>
              <a:rPr lang="es-CO" err="1">
                <a:latin typeface="CiscoSansTT Light"/>
                <a:ea typeface="ＭＳ Ｐゴシック"/>
              </a:rPr>
              <a:t>information</a:t>
            </a:r>
            <a:r>
              <a:rPr lang="es-CO">
                <a:latin typeface="CiscoSansTT Light"/>
                <a:ea typeface="ＭＳ Ｐゴシック"/>
              </a:rPr>
              <a:t>, </a:t>
            </a:r>
            <a:r>
              <a:rPr lang="es-CO" err="1">
                <a:latin typeface="CiscoSansTT Light"/>
                <a:ea typeface="ＭＳ Ｐゴシック"/>
              </a:rPr>
              <a:t>prompt</a:t>
            </a:r>
            <a:r>
              <a:rPr lang="es-CO">
                <a:latin typeface="CiscoSansTT Light"/>
                <a:ea typeface="ＭＳ Ｐゴシック"/>
              </a:rPr>
              <a:t> rules </a:t>
            </a:r>
            <a:r>
              <a:rPr lang="es-CO" err="1">
                <a:latin typeface="CiscoSansTT Light"/>
                <a:ea typeface="ＭＳ Ｐゴシック"/>
              </a:rPr>
              <a:t>for</a:t>
            </a:r>
            <a:r>
              <a:rPr lang="es-CO">
                <a:latin typeface="CiscoSansTT Light"/>
                <a:ea typeface="ＭＳ Ｐゴシック"/>
              </a:rPr>
              <a:t> </a:t>
            </a:r>
            <a:r>
              <a:rPr lang="es-CO" err="1">
                <a:latin typeface="CiscoSansTT Light"/>
                <a:ea typeface="ＭＳ Ｐゴシック"/>
              </a:rPr>
              <a:t>the</a:t>
            </a:r>
            <a:r>
              <a:rPr lang="es-CO">
                <a:latin typeface="CiscoSansTT Light"/>
                <a:ea typeface="ＭＳ Ｐゴシック"/>
              </a:rPr>
              <a:t> LLM, </a:t>
            </a:r>
            <a:r>
              <a:rPr lang="es-CO" err="1">
                <a:latin typeface="CiscoSansTT Light"/>
                <a:ea typeface="ＭＳ Ｐゴシック"/>
              </a:rPr>
              <a:t>for</a:t>
            </a:r>
            <a:r>
              <a:rPr lang="es-CO">
                <a:latin typeface="CiscoSansTT Light"/>
                <a:ea typeface="ＭＳ Ｐゴシック"/>
              </a:rPr>
              <a:t> </a:t>
            </a:r>
            <a:r>
              <a:rPr lang="es-CO" err="1">
                <a:latin typeface="CiscoSansTT Light"/>
                <a:ea typeface="ＭＳ Ｐゴシック"/>
              </a:rPr>
              <a:t>it</a:t>
            </a:r>
            <a:r>
              <a:rPr lang="es-CO">
                <a:latin typeface="CiscoSansTT Light"/>
                <a:ea typeface="ＭＳ Ｐゴシック"/>
              </a:rPr>
              <a:t> </a:t>
            </a:r>
            <a:r>
              <a:rPr lang="es-CO" err="1">
                <a:latin typeface="CiscoSansTT Light"/>
                <a:ea typeface="ＭＳ Ｐゴシック"/>
              </a:rPr>
              <a:t>to</a:t>
            </a:r>
            <a:r>
              <a:rPr lang="es-CO">
                <a:latin typeface="CiscoSansTT Light"/>
                <a:ea typeface="ＭＳ Ｐゴシック"/>
              </a:rPr>
              <a:t> </a:t>
            </a:r>
            <a:r>
              <a:rPr lang="es-CO" err="1">
                <a:latin typeface="CiscoSansTT Light"/>
                <a:ea typeface="ＭＳ Ｐゴシック"/>
              </a:rPr>
              <a:t>not</a:t>
            </a:r>
            <a:r>
              <a:rPr lang="es-CO">
                <a:latin typeface="CiscoSansTT Light"/>
                <a:ea typeface="ＭＳ Ｐゴシック"/>
              </a:rPr>
              <a:t> </a:t>
            </a:r>
            <a:r>
              <a:rPr lang="es-CO" err="1">
                <a:latin typeface="CiscoSansTT Light"/>
                <a:ea typeface="ＭＳ Ｐゴシック"/>
              </a:rPr>
              <a:t>hallucinate</a:t>
            </a:r>
            <a:r>
              <a:rPr lang="es-CO">
                <a:latin typeface="CiscoSansTT Light"/>
                <a:ea typeface="ＭＳ Ｐゴシック"/>
              </a:rPr>
              <a:t> </a:t>
            </a:r>
            <a:r>
              <a:rPr lang="es-CO" err="1">
                <a:latin typeface="CiscoSansTT Light"/>
                <a:ea typeface="ＭＳ Ｐゴシック"/>
              </a:rPr>
              <a:t>or</a:t>
            </a:r>
            <a:r>
              <a:rPr lang="es-CO">
                <a:latin typeface="CiscoSansTT Light"/>
                <a:ea typeface="ＭＳ Ｐゴシック"/>
              </a:rPr>
              <a:t> </a:t>
            </a:r>
            <a:r>
              <a:rPr lang="es-CO" err="1">
                <a:latin typeface="CiscoSansTT Light"/>
                <a:ea typeface="ＭＳ Ｐゴシック"/>
              </a:rPr>
              <a:t>infer</a:t>
            </a:r>
            <a:r>
              <a:rPr lang="es-CO">
                <a:latin typeface="CiscoSansTT Light"/>
                <a:ea typeface="ＭＳ Ｐゴシック"/>
              </a:rPr>
              <a:t>.  </a:t>
            </a:r>
          </a:p>
        </p:txBody>
      </p:sp>
      <p:pic>
        <p:nvPicPr>
          <p:cNvPr id="3" name="Imagen 2" descr="Texto&#10;&#10;El contenido generado por IA puede ser incorrecto.">
            <a:extLst>
              <a:ext uri="{FF2B5EF4-FFF2-40B4-BE49-F238E27FC236}">
                <a16:creationId xmlns:a16="http://schemas.microsoft.com/office/drawing/2014/main" id="{70CCBB50-3894-7D19-FD33-665E88823C37}"/>
              </a:ext>
            </a:extLst>
          </p:cNvPr>
          <p:cNvPicPr>
            <a:picLocks noChangeAspect="1"/>
          </p:cNvPicPr>
          <p:nvPr/>
        </p:nvPicPr>
        <p:blipFill>
          <a:blip r:embed="rId3"/>
          <a:stretch>
            <a:fillRect/>
          </a:stretch>
        </p:blipFill>
        <p:spPr>
          <a:xfrm>
            <a:off x="1258121" y="2008822"/>
            <a:ext cx="9673534" cy="4023360"/>
          </a:xfrm>
          <a:prstGeom prst="rect">
            <a:avLst/>
          </a:prstGeom>
        </p:spPr>
      </p:pic>
    </p:spTree>
    <p:extLst>
      <p:ext uri="{BB962C8B-B14F-4D97-AF65-F5344CB8AC3E}">
        <p14:creationId xmlns:p14="http://schemas.microsoft.com/office/powerpoint/2010/main" val="1418464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3CDCA-E1BE-03CB-125C-3609723A40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C9E7AB-DEC3-F3A2-66AB-DA93025E9E3F}"/>
              </a:ext>
            </a:extLst>
          </p:cNvPr>
          <p:cNvSpPr>
            <a:spLocks noGrp="1"/>
          </p:cNvSpPr>
          <p:nvPr>
            <p:ph type="title"/>
          </p:nvPr>
        </p:nvSpPr>
        <p:spPr>
          <a:xfrm>
            <a:off x="609440" y="199600"/>
            <a:ext cx="10969943" cy="685800"/>
          </a:xfrm>
        </p:spPr>
        <p:txBody>
          <a:bodyPr/>
          <a:lstStyle/>
          <a:p>
            <a:r>
              <a:rPr lang="en-US" sz="3550"/>
              <a:t>LLM Limitations</a:t>
            </a:r>
            <a:endParaRPr lang="es-ES"/>
          </a:p>
        </p:txBody>
      </p:sp>
      <p:sp>
        <p:nvSpPr>
          <p:cNvPr id="24" name="TextBox 4">
            <a:extLst>
              <a:ext uri="{FF2B5EF4-FFF2-40B4-BE49-F238E27FC236}">
                <a16:creationId xmlns:a16="http://schemas.microsoft.com/office/drawing/2014/main" id="{666B26BB-8596-6A86-53D8-1F733C37453A}"/>
              </a:ext>
            </a:extLst>
          </p:cNvPr>
          <p:cNvSpPr txBox="1"/>
          <p:nvPr/>
        </p:nvSpPr>
        <p:spPr>
          <a:xfrm>
            <a:off x="609440" y="1026735"/>
            <a:ext cx="8592943" cy="1754326"/>
          </a:xfrm>
          <a:prstGeom prst="rect">
            <a:avLst/>
          </a:prstGeom>
          <a:noFill/>
        </p:spPr>
        <p:txBody>
          <a:bodyPr wrap="square" lIns="91440" tIns="45720" rIns="91440" bIns="45720" rtlCol="0" anchor="t">
            <a:spAutoFit/>
          </a:bodyPr>
          <a:lstStyle/>
          <a:p>
            <a:pPr marL="285750" indent="-285750">
              <a:buFont typeface="Arial"/>
              <a:buChar char="•"/>
            </a:pPr>
            <a:r>
              <a:rPr lang="es-CO" b="1" err="1">
                <a:latin typeface="+mn-lt"/>
                <a:ea typeface="ＭＳ Ｐゴシック"/>
                <a:cs typeface="CiscoSansTT Light"/>
              </a:rPr>
              <a:t>Outdated</a:t>
            </a:r>
            <a:r>
              <a:rPr lang="es-CO" b="1">
                <a:latin typeface="+mn-lt"/>
                <a:ea typeface="ＭＳ Ｐゴシック"/>
                <a:cs typeface="CiscoSansTT Light"/>
              </a:rPr>
              <a:t> </a:t>
            </a:r>
            <a:r>
              <a:rPr lang="es-CO" b="1" err="1">
                <a:latin typeface="+mn-lt"/>
                <a:ea typeface="ＭＳ Ｐゴシック"/>
                <a:cs typeface="CiscoSansTT Light"/>
              </a:rPr>
              <a:t>Knowledge</a:t>
            </a:r>
            <a:r>
              <a:rPr lang="es-CO" b="1">
                <a:latin typeface="+mn-lt"/>
                <a:ea typeface="ＭＳ Ｐゴシック"/>
                <a:cs typeface="CiscoSansTT Light"/>
              </a:rPr>
              <a:t>: </a:t>
            </a:r>
            <a:r>
              <a:rPr lang="es-CO" err="1">
                <a:latin typeface="+mn-lt"/>
                <a:ea typeface="ＭＳ Ｐゴシック"/>
                <a:cs typeface="CiscoSansTT Light"/>
              </a:rPr>
              <a:t>Trained</a:t>
            </a:r>
            <a:r>
              <a:rPr lang="es-CO">
                <a:latin typeface="+mn-lt"/>
                <a:ea typeface="ＭＳ Ｐゴシック"/>
                <a:cs typeface="CiscoSansTT Light"/>
              </a:rPr>
              <a:t> </a:t>
            </a:r>
            <a:r>
              <a:rPr lang="es-CO" err="1">
                <a:latin typeface="+mn-lt"/>
                <a:ea typeface="ＭＳ Ｐゴシック"/>
                <a:cs typeface="CiscoSansTT Light"/>
              </a:rPr>
              <a:t>on</a:t>
            </a:r>
            <a:r>
              <a:rPr lang="es-CO">
                <a:latin typeface="+mn-lt"/>
                <a:ea typeface="ＭＳ Ｐゴシック"/>
                <a:cs typeface="CiscoSansTT Light"/>
              </a:rPr>
              <a:t> data </a:t>
            </a:r>
            <a:r>
              <a:rPr lang="es-CO" err="1">
                <a:latin typeface="+mn-lt"/>
                <a:ea typeface="ＭＳ Ｐゴシック"/>
                <a:cs typeface="CiscoSansTT Light"/>
              </a:rPr>
              <a:t>from</a:t>
            </a:r>
            <a:r>
              <a:rPr lang="es-CO">
                <a:latin typeface="+mn-lt"/>
                <a:ea typeface="ＭＳ Ｐゴシック"/>
                <a:cs typeface="CiscoSansTT Light"/>
              </a:rPr>
              <a:t> </a:t>
            </a:r>
            <a:r>
              <a:rPr lang="es-CO" err="1">
                <a:latin typeface="+mn-lt"/>
                <a:ea typeface="ＭＳ Ｐゴシック"/>
                <a:cs typeface="CiscoSansTT Light"/>
              </a:rPr>
              <a:t>months</a:t>
            </a:r>
            <a:r>
              <a:rPr lang="es-CO">
                <a:latin typeface="+mn-lt"/>
                <a:ea typeface="ＭＳ Ｐゴシック"/>
                <a:cs typeface="CiscoSansTT Light"/>
              </a:rPr>
              <a:t>/</a:t>
            </a:r>
            <a:r>
              <a:rPr lang="es-CO" err="1">
                <a:latin typeface="+mn-lt"/>
                <a:ea typeface="ＭＳ Ｐゴシック"/>
                <a:cs typeface="CiscoSansTT Light"/>
              </a:rPr>
              <a:t>years</a:t>
            </a:r>
            <a:r>
              <a:rPr lang="es-CO">
                <a:latin typeface="+mn-lt"/>
                <a:ea typeface="ＭＳ Ｐゴシック"/>
                <a:cs typeface="CiscoSansTT Light"/>
              </a:rPr>
              <a:t> </a:t>
            </a:r>
            <a:r>
              <a:rPr lang="es-CO" err="1">
                <a:latin typeface="+mn-lt"/>
                <a:ea typeface="ＭＳ Ｐゴシック"/>
                <a:cs typeface="CiscoSansTT Light"/>
              </a:rPr>
              <a:t>ago</a:t>
            </a:r>
            <a:endParaRPr lang="es-CO">
              <a:latin typeface="CiscoSansTT Light"/>
              <a:ea typeface="ＭＳ Ｐゴシック"/>
            </a:endParaRPr>
          </a:p>
          <a:p>
            <a:pPr marL="285750" indent="-285750">
              <a:buFont typeface="Arial"/>
              <a:buChar char="•"/>
            </a:pPr>
            <a:r>
              <a:rPr lang="es-CO" b="1">
                <a:latin typeface="+mn-lt"/>
                <a:ea typeface="ＭＳ Ｐゴシック"/>
                <a:cs typeface="CiscoSansTT Light"/>
              </a:rPr>
              <a:t>No Access </a:t>
            </a:r>
            <a:r>
              <a:rPr lang="es-CO" b="1" err="1">
                <a:latin typeface="+mn-lt"/>
                <a:ea typeface="ＭＳ Ｐゴシック"/>
                <a:cs typeface="CiscoSansTT Light"/>
              </a:rPr>
              <a:t>to</a:t>
            </a:r>
            <a:r>
              <a:rPr lang="es-CO" b="1">
                <a:latin typeface="+mn-lt"/>
                <a:ea typeface="ＭＳ Ｐゴシック"/>
                <a:cs typeface="CiscoSansTT Light"/>
              </a:rPr>
              <a:t> </a:t>
            </a:r>
            <a:r>
              <a:rPr lang="es-CO" b="1" err="1">
                <a:latin typeface="+mn-lt"/>
                <a:ea typeface="ＭＳ Ｐゴシック"/>
                <a:cs typeface="CiscoSansTT Light"/>
              </a:rPr>
              <a:t>Your</a:t>
            </a:r>
            <a:r>
              <a:rPr lang="es-CO" b="1">
                <a:latin typeface="+mn-lt"/>
                <a:ea typeface="ＭＳ Ｐゴシック"/>
                <a:cs typeface="CiscoSansTT Light"/>
              </a:rPr>
              <a:t> Data:</a:t>
            </a:r>
            <a:r>
              <a:rPr lang="es-CO">
                <a:latin typeface="+mn-lt"/>
                <a:ea typeface="ＭＳ Ｐゴシック"/>
                <a:cs typeface="CiscoSansTT Light"/>
              </a:rPr>
              <a:t> </a:t>
            </a:r>
            <a:r>
              <a:rPr lang="es-CO" err="1">
                <a:latin typeface="+mn-lt"/>
                <a:ea typeface="ＭＳ Ｐゴシック"/>
                <a:cs typeface="CiscoSansTT Light"/>
              </a:rPr>
              <a:t>Can't</a:t>
            </a:r>
            <a:r>
              <a:rPr lang="es-CO">
                <a:latin typeface="+mn-lt"/>
                <a:ea typeface="ＭＳ Ｐゴシック"/>
                <a:cs typeface="CiscoSansTT Light"/>
              </a:rPr>
              <a:t> </a:t>
            </a:r>
            <a:r>
              <a:rPr lang="es-CO" err="1">
                <a:latin typeface="+mn-lt"/>
                <a:ea typeface="ＭＳ Ｐゴシック"/>
                <a:cs typeface="CiscoSansTT Light"/>
              </a:rPr>
              <a:t>know</a:t>
            </a:r>
            <a:r>
              <a:rPr lang="es-CO">
                <a:latin typeface="+mn-lt"/>
                <a:ea typeface="ＭＳ Ｐゴシック"/>
                <a:cs typeface="CiscoSansTT Light"/>
              </a:rPr>
              <a:t> </a:t>
            </a:r>
            <a:r>
              <a:rPr lang="es-CO" err="1">
                <a:latin typeface="+mn-lt"/>
                <a:ea typeface="ＭＳ Ｐゴシック"/>
                <a:cs typeface="CiscoSansTT Light"/>
              </a:rPr>
              <a:t>about</a:t>
            </a:r>
            <a:r>
              <a:rPr lang="es-CO">
                <a:latin typeface="+mn-lt"/>
                <a:ea typeface="ＭＳ Ｐゴシック"/>
                <a:cs typeface="CiscoSansTT Light"/>
              </a:rPr>
              <a:t> </a:t>
            </a:r>
            <a:r>
              <a:rPr lang="es-CO" err="1">
                <a:latin typeface="+mn-lt"/>
                <a:ea typeface="ＭＳ Ｐゴシック"/>
                <a:cs typeface="CiscoSansTT Light"/>
              </a:rPr>
              <a:t>your</a:t>
            </a:r>
            <a:r>
              <a:rPr lang="es-CO">
                <a:latin typeface="+mn-lt"/>
                <a:ea typeface="ＭＳ Ｐゴシック"/>
                <a:cs typeface="CiscoSansTT Light"/>
              </a:rPr>
              <a:t> </a:t>
            </a:r>
            <a:r>
              <a:rPr lang="es-CO" err="1">
                <a:latin typeface="+mn-lt"/>
                <a:ea typeface="ＭＳ Ｐゴシック"/>
                <a:cs typeface="CiscoSansTT Light"/>
              </a:rPr>
              <a:t>company</a:t>
            </a:r>
            <a:r>
              <a:rPr lang="es-CO">
                <a:latin typeface="+mn-lt"/>
                <a:ea typeface="ＭＳ Ｐゴシック"/>
                <a:cs typeface="CiscoSansTT Light"/>
              </a:rPr>
              <a:t> </a:t>
            </a:r>
            <a:r>
              <a:rPr lang="es-CO" err="1">
                <a:latin typeface="+mn-lt"/>
                <a:ea typeface="ＭＳ Ｐゴシック"/>
                <a:cs typeface="CiscoSansTT Light"/>
              </a:rPr>
              <a:t>docs</a:t>
            </a:r>
            <a:r>
              <a:rPr lang="es-CO">
                <a:latin typeface="+mn-lt"/>
                <a:ea typeface="ＭＳ Ｐゴシック"/>
                <a:cs typeface="CiscoSansTT Light"/>
              </a:rPr>
              <a:t> </a:t>
            </a:r>
            <a:r>
              <a:rPr lang="es-CO" err="1">
                <a:latin typeface="+mn-lt"/>
                <a:ea typeface="ＭＳ Ｐゴシック"/>
                <a:cs typeface="CiscoSansTT Light"/>
              </a:rPr>
              <a:t>or</a:t>
            </a:r>
            <a:r>
              <a:rPr lang="es-CO">
                <a:latin typeface="+mn-lt"/>
                <a:ea typeface="ＭＳ Ｐゴシック"/>
                <a:cs typeface="CiscoSansTT Light"/>
              </a:rPr>
              <a:t> files</a:t>
            </a:r>
            <a:endParaRPr lang="es-CO">
              <a:latin typeface="CiscoSansTT Light"/>
              <a:ea typeface="ＭＳ Ｐゴシック"/>
            </a:endParaRPr>
          </a:p>
          <a:p>
            <a:pPr marL="285750" indent="-285750">
              <a:buFont typeface="Arial"/>
              <a:buChar char="•"/>
            </a:pPr>
            <a:r>
              <a:rPr lang="es-CO" b="1" err="1">
                <a:latin typeface="+mn-lt"/>
                <a:ea typeface="ＭＳ Ｐゴシック"/>
                <a:cs typeface="CiscoSansTT Light"/>
              </a:rPr>
              <a:t>Hallucinations</a:t>
            </a:r>
            <a:r>
              <a:rPr lang="es-CO" b="1">
                <a:latin typeface="+mn-lt"/>
                <a:ea typeface="ＭＳ Ｐゴシック"/>
                <a:cs typeface="CiscoSansTT Light"/>
              </a:rPr>
              <a:t>:</a:t>
            </a:r>
            <a:r>
              <a:rPr lang="es-CO">
                <a:latin typeface="+mn-lt"/>
                <a:ea typeface="ＭＳ Ｐゴシック"/>
                <a:cs typeface="CiscoSansTT Light"/>
              </a:rPr>
              <a:t> </a:t>
            </a:r>
            <a:r>
              <a:rPr lang="es-CO" err="1">
                <a:latin typeface="+mn-lt"/>
                <a:ea typeface="ＭＳ Ｐゴシック"/>
                <a:cs typeface="CiscoSansTT Light"/>
              </a:rPr>
              <a:t>Sometimes</a:t>
            </a:r>
            <a:r>
              <a:rPr lang="es-CO">
                <a:latin typeface="+mn-lt"/>
                <a:ea typeface="ＭＳ Ｐゴシック"/>
                <a:cs typeface="CiscoSansTT Light"/>
              </a:rPr>
              <a:t> "</a:t>
            </a:r>
            <a:r>
              <a:rPr lang="es-CO" err="1">
                <a:latin typeface="+mn-lt"/>
                <a:ea typeface="ＭＳ Ｐゴシック"/>
                <a:cs typeface="CiscoSansTT Light"/>
              </a:rPr>
              <a:t>makes</a:t>
            </a:r>
            <a:r>
              <a:rPr lang="es-CO">
                <a:latin typeface="+mn-lt"/>
                <a:ea typeface="ＭＳ Ｐゴシック"/>
                <a:cs typeface="CiscoSansTT Light"/>
              </a:rPr>
              <a:t> up" </a:t>
            </a:r>
            <a:r>
              <a:rPr lang="es-CO" err="1">
                <a:latin typeface="+mn-lt"/>
                <a:ea typeface="ＭＳ Ｐゴシック"/>
                <a:cs typeface="CiscoSansTT Light"/>
              </a:rPr>
              <a:t>confident-sounding</a:t>
            </a:r>
            <a:r>
              <a:rPr lang="es-CO">
                <a:latin typeface="+mn-lt"/>
                <a:ea typeface="ＭＳ Ｐゴシック"/>
                <a:cs typeface="CiscoSansTT Light"/>
              </a:rPr>
              <a:t> </a:t>
            </a:r>
            <a:r>
              <a:rPr lang="es-CO" err="1">
                <a:latin typeface="+mn-lt"/>
                <a:ea typeface="ＭＳ Ｐゴシック"/>
                <a:cs typeface="CiscoSansTT Light"/>
              </a:rPr>
              <a:t>answers</a:t>
            </a:r>
            <a:endParaRPr lang="es-CO">
              <a:latin typeface="CiscoSansTT Light"/>
              <a:ea typeface="ＭＳ Ｐゴシック"/>
            </a:endParaRPr>
          </a:p>
          <a:p>
            <a:pPr marL="285750" indent="-285750">
              <a:buFont typeface="Arial"/>
              <a:buChar char="•"/>
            </a:pPr>
            <a:r>
              <a:rPr lang="es-CO" b="1">
                <a:latin typeface="+mn-lt"/>
                <a:ea typeface="ＭＳ Ｐゴシック"/>
                <a:cs typeface="CiscoSansTT Light"/>
              </a:rPr>
              <a:t>No </a:t>
            </a:r>
            <a:r>
              <a:rPr lang="es-CO" b="1" err="1">
                <a:latin typeface="+mn-lt"/>
                <a:ea typeface="ＭＳ Ｐゴシック"/>
                <a:cs typeface="CiscoSansTT Light"/>
              </a:rPr>
              <a:t>Sources</a:t>
            </a:r>
            <a:r>
              <a:rPr lang="es-CO" b="1">
                <a:latin typeface="+mn-lt"/>
                <a:ea typeface="ＭＳ Ｐゴシック"/>
                <a:cs typeface="CiscoSansTT Light"/>
              </a:rPr>
              <a:t>:</a:t>
            </a:r>
            <a:r>
              <a:rPr lang="es-CO">
                <a:latin typeface="+mn-lt"/>
                <a:ea typeface="ＭＳ Ｐゴシック"/>
                <a:cs typeface="CiscoSansTT Light"/>
              </a:rPr>
              <a:t> </a:t>
            </a:r>
            <a:r>
              <a:rPr lang="es-CO" err="1">
                <a:latin typeface="+mn-lt"/>
                <a:ea typeface="ＭＳ Ｐゴシック"/>
                <a:cs typeface="CiscoSansTT Light"/>
              </a:rPr>
              <a:t>Doesn't</a:t>
            </a:r>
            <a:r>
              <a:rPr lang="es-CO">
                <a:latin typeface="+mn-lt"/>
                <a:ea typeface="ＭＳ Ｐゴシック"/>
                <a:cs typeface="CiscoSansTT Light"/>
              </a:rPr>
              <a:t> </a:t>
            </a:r>
            <a:r>
              <a:rPr lang="es-CO" err="1">
                <a:latin typeface="+mn-lt"/>
                <a:ea typeface="ＭＳ Ｐゴシック"/>
                <a:cs typeface="CiscoSansTT Light"/>
              </a:rPr>
              <a:t>tell</a:t>
            </a:r>
            <a:r>
              <a:rPr lang="es-CO">
                <a:latin typeface="+mn-lt"/>
                <a:ea typeface="ＭＳ Ｐゴシック"/>
                <a:cs typeface="CiscoSansTT Light"/>
              </a:rPr>
              <a:t> </a:t>
            </a:r>
            <a:r>
              <a:rPr lang="es-CO" err="1">
                <a:latin typeface="+mn-lt"/>
                <a:ea typeface="ＭＳ Ｐゴシック"/>
                <a:cs typeface="CiscoSansTT Light"/>
              </a:rPr>
              <a:t>you</a:t>
            </a:r>
            <a:r>
              <a:rPr lang="es-CO">
                <a:latin typeface="+mn-lt"/>
                <a:ea typeface="ＭＳ Ｐゴシック"/>
                <a:cs typeface="CiscoSansTT Light"/>
              </a:rPr>
              <a:t> </a:t>
            </a:r>
            <a:r>
              <a:rPr lang="es-CO" err="1">
                <a:latin typeface="+mn-lt"/>
                <a:ea typeface="ＭＳ Ｐゴシック"/>
                <a:cs typeface="CiscoSansTT Light"/>
              </a:rPr>
              <a:t>where</a:t>
            </a:r>
            <a:r>
              <a:rPr lang="es-CO">
                <a:latin typeface="+mn-lt"/>
                <a:ea typeface="ＭＳ Ｐゴシック"/>
                <a:cs typeface="CiscoSansTT Light"/>
              </a:rPr>
              <a:t> </a:t>
            </a:r>
            <a:r>
              <a:rPr lang="es-CO" err="1">
                <a:latin typeface="+mn-lt"/>
                <a:ea typeface="ＭＳ Ｐゴシック"/>
                <a:cs typeface="CiscoSansTT Light"/>
              </a:rPr>
              <a:t>it</a:t>
            </a:r>
            <a:r>
              <a:rPr lang="es-CO">
                <a:latin typeface="+mn-lt"/>
                <a:ea typeface="ＭＳ Ｐゴシック"/>
                <a:cs typeface="CiscoSansTT Light"/>
              </a:rPr>
              <a:t> </a:t>
            </a:r>
            <a:r>
              <a:rPr lang="es-CO" err="1">
                <a:latin typeface="+mn-lt"/>
                <a:ea typeface="ＭＳ Ｐゴシック"/>
                <a:cs typeface="CiscoSansTT Light"/>
              </a:rPr>
              <a:t>got</a:t>
            </a:r>
            <a:r>
              <a:rPr lang="es-CO">
                <a:latin typeface="+mn-lt"/>
                <a:ea typeface="ＭＳ Ｐゴシック"/>
                <a:cs typeface="CiscoSansTT Light"/>
              </a:rPr>
              <a:t> </a:t>
            </a:r>
            <a:r>
              <a:rPr lang="es-CO" err="1">
                <a:latin typeface="+mn-lt"/>
                <a:ea typeface="ＭＳ Ｐゴシック"/>
                <a:cs typeface="CiscoSansTT Light"/>
              </a:rPr>
              <a:t>the</a:t>
            </a:r>
            <a:r>
              <a:rPr lang="es-CO">
                <a:latin typeface="+mn-lt"/>
                <a:ea typeface="ＭＳ Ｐゴシック"/>
                <a:cs typeface="CiscoSansTT Light"/>
              </a:rPr>
              <a:t> </a:t>
            </a:r>
            <a:r>
              <a:rPr lang="es-CO" err="1">
                <a:latin typeface="+mn-lt"/>
                <a:ea typeface="ＭＳ Ｐゴシック"/>
                <a:cs typeface="CiscoSansTT Light"/>
              </a:rPr>
              <a:t>information</a:t>
            </a:r>
            <a:endParaRPr lang="es-CO" err="1">
              <a:ea typeface="ＭＳ Ｐゴシック"/>
            </a:endParaRPr>
          </a:p>
          <a:p>
            <a:endParaRPr lang="es-CO">
              <a:latin typeface="+mn-lt"/>
            </a:endParaRPr>
          </a:p>
          <a:p>
            <a:endParaRPr lang="es-CO">
              <a:latin typeface="+mn-lt"/>
            </a:endParaRPr>
          </a:p>
        </p:txBody>
      </p:sp>
    </p:spTree>
    <p:extLst>
      <p:ext uri="{BB962C8B-B14F-4D97-AF65-F5344CB8AC3E}">
        <p14:creationId xmlns:p14="http://schemas.microsoft.com/office/powerpoint/2010/main" val="2298478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D231E-41FB-AB72-3946-0D497FE35B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F9047E-0BF4-9117-9CD5-EADF6B3C24EB}"/>
              </a:ext>
            </a:extLst>
          </p:cNvPr>
          <p:cNvSpPr>
            <a:spLocks noGrp="1"/>
          </p:cNvSpPr>
          <p:nvPr>
            <p:ph type="title"/>
          </p:nvPr>
        </p:nvSpPr>
        <p:spPr>
          <a:xfrm>
            <a:off x="609440" y="199600"/>
            <a:ext cx="10969943" cy="685800"/>
          </a:xfrm>
        </p:spPr>
        <p:txBody>
          <a:bodyPr/>
          <a:lstStyle/>
          <a:p>
            <a:r>
              <a:rPr lang="en-US" sz="3550"/>
              <a:t>Prompt the LLM</a:t>
            </a:r>
          </a:p>
        </p:txBody>
      </p:sp>
      <p:sp>
        <p:nvSpPr>
          <p:cNvPr id="24" name="TextBox 4">
            <a:extLst>
              <a:ext uri="{FF2B5EF4-FFF2-40B4-BE49-F238E27FC236}">
                <a16:creationId xmlns:a16="http://schemas.microsoft.com/office/drawing/2014/main" id="{BEECD97D-1D87-7053-4D09-88AF12367485}"/>
              </a:ext>
            </a:extLst>
          </p:cNvPr>
          <p:cNvSpPr txBox="1"/>
          <p:nvPr/>
        </p:nvSpPr>
        <p:spPr>
          <a:xfrm>
            <a:off x="429436" y="1112460"/>
            <a:ext cx="11387974" cy="646331"/>
          </a:xfrm>
          <a:prstGeom prst="rect">
            <a:avLst/>
          </a:prstGeom>
          <a:noFill/>
        </p:spPr>
        <p:txBody>
          <a:bodyPr wrap="square" lIns="91440" tIns="45720" rIns="91440" bIns="45720" rtlCol="0" anchor="t">
            <a:spAutoFit/>
          </a:bodyPr>
          <a:lstStyle/>
          <a:p>
            <a:r>
              <a:rPr lang="es-CO" err="1">
                <a:latin typeface="CiscoSansTT Light"/>
                <a:ea typeface="ＭＳ Ｐゴシック"/>
              </a:rPr>
              <a:t>Start</a:t>
            </a:r>
            <a:r>
              <a:rPr lang="es-CO">
                <a:latin typeface="CiscoSansTT Light"/>
                <a:ea typeface="ＭＳ Ｐゴシック"/>
              </a:rPr>
              <a:t> a RAG </a:t>
            </a:r>
            <a:r>
              <a:rPr lang="es-CO" err="1">
                <a:latin typeface="CiscoSansTT Light"/>
                <a:ea typeface="ＭＳ Ｐゴシック"/>
              </a:rPr>
              <a:t>session</a:t>
            </a:r>
            <a:r>
              <a:rPr lang="es-CO">
                <a:latin typeface="CiscoSansTT Light"/>
                <a:ea typeface="ＭＳ Ｐゴシック"/>
              </a:rPr>
              <a:t> and </a:t>
            </a:r>
            <a:r>
              <a:rPr lang="es-CO" err="1">
                <a:latin typeface="CiscoSansTT Light"/>
                <a:ea typeface="ＭＳ Ｐゴシック"/>
              </a:rPr>
              <a:t>find</a:t>
            </a:r>
            <a:r>
              <a:rPr lang="es-CO">
                <a:latin typeface="CiscoSansTT Light"/>
                <a:ea typeface="ＭＳ Ｐゴシック"/>
              </a:rPr>
              <a:t> </a:t>
            </a:r>
            <a:r>
              <a:rPr lang="es-CO" err="1">
                <a:latin typeface="CiscoSansTT Light"/>
                <a:ea typeface="ＭＳ Ｐゴシック"/>
              </a:rPr>
              <a:t>the</a:t>
            </a:r>
            <a:r>
              <a:rPr lang="es-CO">
                <a:latin typeface="CiscoSansTT Light"/>
                <a:ea typeface="ＭＳ Ｐゴシック"/>
              </a:rPr>
              <a:t> </a:t>
            </a:r>
            <a:r>
              <a:rPr lang="es-CO" err="1">
                <a:latin typeface="CiscoSansTT Light"/>
                <a:ea typeface="ＭＳ Ｐゴシック"/>
              </a:rPr>
              <a:t>differences</a:t>
            </a:r>
            <a:r>
              <a:rPr lang="es-CO">
                <a:latin typeface="CiscoSansTT Light"/>
                <a:ea typeface="ＭＳ Ｐゴシック"/>
              </a:rPr>
              <a:t>, </a:t>
            </a:r>
            <a:r>
              <a:rPr lang="es-CO" err="1">
                <a:latin typeface="CiscoSansTT Light"/>
                <a:ea typeface="ＭＳ Ｐゴシック"/>
              </a:rPr>
              <a:t>the</a:t>
            </a:r>
            <a:r>
              <a:rPr lang="es-CO">
                <a:latin typeface="CiscoSansTT Light"/>
                <a:ea typeface="ＭＳ Ｐゴシック"/>
              </a:rPr>
              <a:t> LLM </a:t>
            </a:r>
            <a:r>
              <a:rPr lang="es-CO" err="1">
                <a:latin typeface="CiscoSansTT Light"/>
                <a:ea typeface="ＭＳ Ｐゴシック"/>
              </a:rPr>
              <a:t>gives</a:t>
            </a:r>
            <a:r>
              <a:rPr lang="es-CO">
                <a:latin typeface="CiscoSansTT Light"/>
                <a:ea typeface="ＭＳ Ｐゴシック"/>
              </a:rPr>
              <a:t> </a:t>
            </a:r>
            <a:r>
              <a:rPr lang="es-CO" err="1">
                <a:latin typeface="CiscoSansTT Light"/>
                <a:ea typeface="ＭＳ Ｐゴシック"/>
              </a:rPr>
              <a:t>you</a:t>
            </a:r>
            <a:r>
              <a:rPr lang="es-CO">
                <a:latin typeface="CiscoSansTT Light"/>
                <a:ea typeface="ＭＳ Ｐゴシック"/>
              </a:rPr>
              <a:t> concrete and real </a:t>
            </a:r>
            <a:r>
              <a:rPr lang="es-CO" err="1">
                <a:latin typeface="CiscoSansTT Light"/>
                <a:ea typeface="ＭＳ Ｐゴシック"/>
              </a:rPr>
              <a:t>answers</a:t>
            </a:r>
            <a:r>
              <a:rPr lang="es-CO">
                <a:latin typeface="CiscoSansTT Light"/>
                <a:ea typeface="ＭＳ Ｐゴシック"/>
              </a:rPr>
              <a:t> </a:t>
            </a:r>
            <a:r>
              <a:rPr lang="es-CO" err="1">
                <a:latin typeface="CiscoSansTT Light"/>
                <a:ea typeface="ＭＳ Ｐゴシック"/>
              </a:rPr>
              <a:t>based</a:t>
            </a:r>
            <a:r>
              <a:rPr lang="es-CO">
                <a:latin typeface="CiscoSansTT Light"/>
                <a:ea typeface="ＭＳ Ｐゴシック"/>
              </a:rPr>
              <a:t> </a:t>
            </a:r>
            <a:r>
              <a:rPr lang="es-CO" err="1">
                <a:latin typeface="CiscoSansTT Light"/>
                <a:ea typeface="ＭＳ Ｐゴシック"/>
              </a:rPr>
              <a:t>on</a:t>
            </a:r>
            <a:r>
              <a:rPr lang="es-CO">
                <a:latin typeface="CiscoSansTT Light"/>
                <a:ea typeface="ＭＳ Ｐゴシック"/>
              </a:rPr>
              <a:t> </a:t>
            </a:r>
            <a:r>
              <a:rPr lang="es-CO" err="1">
                <a:latin typeface="CiscoSansTT Light"/>
                <a:ea typeface="ＭＳ Ｐゴシック"/>
              </a:rPr>
              <a:t>the</a:t>
            </a:r>
            <a:r>
              <a:rPr lang="es-CO">
                <a:latin typeface="CiscoSansTT Light"/>
                <a:ea typeface="ＭＳ Ｐゴシック"/>
              </a:rPr>
              <a:t> </a:t>
            </a:r>
            <a:r>
              <a:rPr lang="es-CO" err="1">
                <a:latin typeface="CiscoSansTT Light"/>
                <a:ea typeface="ＭＳ Ｐゴシック"/>
              </a:rPr>
              <a:t>docuemnt</a:t>
            </a:r>
            <a:r>
              <a:rPr lang="es-CO">
                <a:latin typeface="CiscoSansTT Light"/>
                <a:ea typeface="ＭＳ Ｐゴシック"/>
              </a:rPr>
              <a:t> </a:t>
            </a:r>
            <a:r>
              <a:rPr lang="es-CO" err="1">
                <a:latin typeface="CiscoSansTT Light"/>
                <a:ea typeface="ＭＳ Ｐゴシック"/>
              </a:rPr>
              <a:t>provided</a:t>
            </a:r>
            <a:r>
              <a:rPr lang="es-CO">
                <a:latin typeface="CiscoSansTT Light"/>
                <a:ea typeface="ＭＳ Ｐゴシック"/>
              </a:rPr>
              <a:t>.</a:t>
            </a:r>
          </a:p>
        </p:txBody>
      </p:sp>
      <p:pic>
        <p:nvPicPr>
          <p:cNvPr id="4" name="Imagen 3" descr="Interfaz de usuario gráfica, Texto&#10;&#10;El contenido generado por IA puede ser incorrecto.">
            <a:extLst>
              <a:ext uri="{FF2B5EF4-FFF2-40B4-BE49-F238E27FC236}">
                <a16:creationId xmlns:a16="http://schemas.microsoft.com/office/drawing/2014/main" id="{D2AEA803-AEF7-D0C1-BAFA-B91D3C005C4B}"/>
              </a:ext>
            </a:extLst>
          </p:cNvPr>
          <p:cNvPicPr>
            <a:picLocks noChangeAspect="1"/>
          </p:cNvPicPr>
          <p:nvPr/>
        </p:nvPicPr>
        <p:blipFill>
          <a:blip r:embed="rId3"/>
          <a:stretch>
            <a:fillRect/>
          </a:stretch>
        </p:blipFill>
        <p:spPr>
          <a:xfrm>
            <a:off x="169528" y="1902143"/>
            <a:ext cx="6313464" cy="2419350"/>
          </a:xfrm>
          <a:prstGeom prst="rect">
            <a:avLst/>
          </a:prstGeom>
        </p:spPr>
      </p:pic>
      <p:pic>
        <p:nvPicPr>
          <p:cNvPr id="5" name="Imagen 4" descr="Interfaz de usuario gráfica, Texto, Aplicación&#10;&#10;El contenido generado por IA puede ser incorrecto.">
            <a:extLst>
              <a:ext uri="{FF2B5EF4-FFF2-40B4-BE49-F238E27FC236}">
                <a16:creationId xmlns:a16="http://schemas.microsoft.com/office/drawing/2014/main" id="{542A2416-F8D9-D252-C4F0-A6542805C6BD}"/>
              </a:ext>
            </a:extLst>
          </p:cNvPr>
          <p:cNvPicPr>
            <a:picLocks noChangeAspect="1"/>
          </p:cNvPicPr>
          <p:nvPr/>
        </p:nvPicPr>
        <p:blipFill>
          <a:blip r:embed="rId4"/>
          <a:stretch>
            <a:fillRect/>
          </a:stretch>
        </p:blipFill>
        <p:spPr>
          <a:xfrm>
            <a:off x="1395268" y="2624137"/>
            <a:ext cx="6553469" cy="2295526"/>
          </a:xfrm>
          <a:prstGeom prst="rect">
            <a:avLst/>
          </a:prstGeom>
        </p:spPr>
      </p:pic>
      <p:pic>
        <p:nvPicPr>
          <p:cNvPr id="6" name="Imagen 5" descr="Texto&#10;&#10;El contenido generado por IA puede ser incorrecto.">
            <a:extLst>
              <a:ext uri="{FF2B5EF4-FFF2-40B4-BE49-F238E27FC236}">
                <a16:creationId xmlns:a16="http://schemas.microsoft.com/office/drawing/2014/main" id="{28F702EF-63A6-68AF-4476-7713B143D5D7}"/>
              </a:ext>
            </a:extLst>
          </p:cNvPr>
          <p:cNvPicPr>
            <a:picLocks noChangeAspect="1"/>
          </p:cNvPicPr>
          <p:nvPr/>
        </p:nvPicPr>
        <p:blipFill>
          <a:blip r:embed="rId5"/>
          <a:stretch>
            <a:fillRect/>
          </a:stretch>
        </p:blipFill>
        <p:spPr>
          <a:xfrm>
            <a:off x="3049588" y="3109913"/>
            <a:ext cx="6416324" cy="2301239"/>
          </a:xfrm>
          <a:prstGeom prst="rect">
            <a:avLst/>
          </a:prstGeom>
        </p:spPr>
      </p:pic>
      <p:pic>
        <p:nvPicPr>
          <p:cNvPr id="7" name="Imagen 6" descr="Texto&#10;&#10;El contenido generado por IA puede ser incorrecto.">
            <a:extLst>
              <a:ext uri="{FF2B5EF4-FFF2-40B4-BE49-F238E27FC236}">
                <a16:creationId xmlns:a16="http://schemas.microsoft.com/office/drawing/2014/main" id="{D0F386F5-9F57-F049-5B6F-711660194A71}"/>
              </a:ext>
            </a:extLst>
          </p:cNvPr>
          <p:cNvPicPr>
            <a:picLocks noChangeAspect="1"/>
          </p:cNvPicPr>
          <p:nvPr/>
        </p:nvPicPr>
        <p:blipFill>
          <a:blip r:embed="rId6"/>
          <a:stretch>
            <a:fillRect/>
          </a:stretch>
        </p:blipFill>
        <p:spPr>
          <a:xfrm>
            <a:off x="5398208" y="3675697"/>
            <a:ext cx="6313465" cy="2241233"/>
          </a:xfrm>
          <a:prstGeom prst="rect">
            <a:avLst/>
          </a:prstGeom>
        </p:spPr>
      </p:pic>
    </p:spTree>
    <p:extLst>
      <p:ext uri="{BB962C8B-B14F-4D97-AF65-F5344CB8AC3E}">
        <p14:creationId xmlns:p14="http://schemas.microsoft.com/office/powerpoint/2010/main" val="1718117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B7426E-2B0F-912F-0B41-00B8EB2788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EAB322-3758-C62A-8C3D-D0E768878CA9}"/>
              </a:ext>
            </a:extLst>
          </p:cNvPr>
          <p:cNvSpPr>
            <a:spLocks noGrp="1"/>
          </p:cNvSpPr>
          <p:nvPr>
            <p:ph type="title"/>
          </p:nvPr>
        </p:nvSpPr>
        <p:spPr>
          <a:xfrm>
            <a:off x="609440" y="199600"/>
            <a:ext cx="10969943" cy="685800"/>
          </a:xfrm>
        </p:spPr>
        <p:txBody>
          <a:bodyPr/>
          <a:lstStyle/>
          <a:p>
            <a:r>
              <a:rPr lang="en-US" sz="3550"/>
              <a:t>Adding New Rules</a:t>
            </a:r>
          </a:p>
        </p:txBody>
      </p:sp>
      <p:sp>
        <p:nvSpPr>
          <p:cNvPr id="24" name="TextBox 4">
            <a:extLst>
              <a:ext uri="{FF2B5EF4-FFF2-40B4-BE49-F238E27FC236}">
                <a16:creationId xmlns:a16="http://schemas.microsoft.com/office/drawing/2014/main" id="{1AF3FE08-B9CD-913E-C721-CA640B9A7379}"/>
              </a:ext>
            </a:extLst>
          </p:cNvPr>
          <p:cNvSpPr txBox="1"/>
          <p:nvPr/>
        </p:nvSpPr>
        <p:spPr>
          <a:xfrm>
            <a:off x="429436" y="1112460"/>
            <a:ext cx="11387974" cy="646331"/>
          </a:xfrm>
          <a:prstGeom prst="rect">
            <a:avLst/>
          </a:prstGeom>
          <a:noFill/>
        </p:spPr>
        <p:txBody>
          <a:bodyPr wrap="square" lIns="91440" tIns="45720" rIns="91440" bIns="45720" rtlCol="0" anchor="t">
            <a:spAutoFit/>
          </a:bodyPr>
          <a:lstStyle/>
          <a:p>
            <a:r>
              <a:rPr lang="es-CO" err="1">
                <a:latin typeface="CiscoSansTT Light"/>
                <a:ea typeface="ＭＳ Ｐゴシック"/>
              </a:rPr>
              <a:t>What</a:t>
            </a:r>
            <a:r>
              <a:rPr lang="es-CO">
                <a:latin typeface="CiscoSansTT Light"/>
                <a:ea typeface="ＭＳ Ｐゴシック"/>
              </a:rPr>
              <a:t> </a:t>
            </a:r>
            <a:r>
              <a:rPr lang="es-CO" err="1">
                <a:latin typeface="CiscoSansTT Light"/>
                <a:ea typeface="ＭＳ Ｐゴシック"/>
              </a:rPr>
              <a:t>would</a:t>
            </a:r>
            <a:r>
              <a:rPr lang="es-CO">
                <a:latin typeface="CiscoSansTT Light"/>
                <a:ea typeface="ＭＳ Ｐゴシック"/>
              </a:rPr>
              <a:t> </a:t>
            </a:r>
            <a:r>
              <a:rPr lang="es-CO" err="1">
                <a:latin typeface="CiscoSansTT Light"/>
                <a:ea typeface="ＭＳ Ｐゴシック"/>
              </a:rPr>
              <a:t>happen</a:t>
            </a:r>
            <a:r>
              <a:rPr lang="es-CO">
                <a:latin typeface="CiscoSansTT Light"/>
                <a:ea typeface="ＭＳ Ｐゴシック"/>
              </a:rPr>
              <a:t> </a:t>
            </a:r>
            <a:r>
              <a:rPr lang="es-CO" err="1">
                <a:latin typeface="CiscoSansTT Light"/>
                <a:ea typeface="ＭＳ Ｐゴシック"/>
              </a:rPr>
              <a:t>if</a:t>
            </a:r>
            <a:r>
              <a:rPr lang="es-CO">
                <a:latin typeface="CiscoSansTT Light"/>
                <a:ea typeface="ＭＳ Ｐゴシック"/>
              </a:rPr>
              <a:t> </a:t>
            </a:r>
            <a:r>
              <a:rPr lang="es-CO" err="1">
                <a:latin typeface="CiscoSansTT Light"/>
                <a:ea typeface="ＭＳ Ｐゴシック"/>
              </a:rPr>
              <a:t>you</a:t>
            </a:r>
            <a:r>
              <a:rPr lang="es-CO">
                <a:latin typeface="CiscoSansTT Light"/>
                <a:ea typeface="ＭＳ Ｐゴシック"/>
              </a:rPr>
              <a:t> </a:t>
            </a:r>
            <a:r>
              <a:rPr lang="es-CO" err="1">
                <a:latin typeface="CiscoSansTT Light"/>
                <a:ea typeface="ＭＳ Ｐゴシック"/>
              </a:rPr>
              <a:t>prompt</a:t>
            </a:r>
            <a:r>
              <a:rPr lang="es-CO">
                <a:latin typeface="CiscoSansTT Light"/>
                <a:ea typeface="ＭＳ Ｐゴシック"/>
              </a:rPr>
              <a:t> </a:t>
            </a:r>
            <a:r>
              <a:rPr lang="es-CO" err="1">
                <a:latin typeface="CiscoSansTT Light"/>
                <a:ea typeface="ＭＳ Ｐゴシック"/>
              </a:rPr>
              <a:t>the</a:t>
            </a:r>
            <a:r>
              <a:rPr lang="es-CO">
                <a:latin typeface="CiscoSansTT Light"/>
                <a:ea typeface="ＭＳ Ｐゴシック"/>
              </a:rPr>
              <a:t> LLM </a:t>
            </a:r>
            <a:r>
              <a:rPr lang="es-CO" err="1">
                <a:latin typeface="CiscoSansTT Light"/>
                <a:ea typeface="ＭＳ Ｐゴシック"/>
              </a:rPr>
              <a:t>with</a:t>
            </a:r>
            <a:r>
              <a:rPr lang="es-CO">
                <a:latin typeface="CiscoSansTT Light"/>
                <a:ea typeface="ＭＳ Ｐゴシック"/>
              </a:rPr>
              <a:t> </a:t>
            </a:r>
            <a:r>
              <a:rPr lang="es-CO" err="1">
                <a:latin typeface="CiscoSansTT Light"/>
                <a:ea typeface="ＭＳ Ｐゴシック"/>
              </a:rPr>
              <a:t>anything</a:t>
            </a:r>
            <a:r>
              <a:rPr lang="es-CO">
                <a:latin typeface="CiscoSansTT Light"/>
                <a:ea typeface="ＭＳ Ｐゴシック"/>
              </a:rPr>
              <a:t> no </a:t>
            </a:r>
            <a:r>
              <a:rPr lang="es-CO" err="1">
                <a:latin typeface="CiscoSansTT Light"/>
                <a:ea typeface="ＭＳ Ｐゴシック"/>
              </a:rPr>
              <a:t>related</a:t>
            </a:r>
            <a:r>
              <a:rPr lang="es-CO">
                <a:latin typeface="CiscoSansTT Light"/>
                <a:ea typeface="ＭＳ Ｐゴシック"/>
              </a:rPr>
              <a:t> </a:t>
            </a:r>
            <a:r>
              <a:rPr lang="es-CO" err="1">
                <a:latin typeface="CiscoSansTT Light"/>
                <a:ea typeface="ＭＳ Ｐゴシック"/>
              </a:rPr>
              <a:t>with</a:t>
            </a:r>
            <a:r>
              <a:rPr lang="es-CO">
                <a:latin typeface="CiscoSansTT Light"/>
                <a:ea typeface="ＭＳ Ｐゴシック"/>
              </a:rPr>
              <a:t> </a:t>
            </a:r>
            <a:r>
              <a:rPr lang="es-CO" err="1">
                <a:latin typeface="CiscoSansTT Light"/>
                <a:ea typeface="ＭＳ Ｐゴシック"/>
              </a:rPr>
              <a:t>the</a:t>
            </a:r>
            <a:r>
              <a:rPr lang="es-CO">
                <a:latin typeface="CiscoSansTT Light"/>
                <a:ea typeface="ＭＳ Ｐゴシック"/>
              </a:rPr>
              <a:t> </a:t>
            </a:r>
            <a:r>
              <a:rPr lang="es-CO" err="1">
                <a:latin typeface="CiscoSansTT Light"/>
                <a:ea typeface="ＭＳ Ｐゴシック"/>
              </a:rPr>
              <a:t>document</a:t>
            </a:r>
            <a:r>
              <a:rPr lang="es-CO">
                <a:latin typeface="CiscoSansTT Light"/>
                <a:ea typeface="ＭＳ Ｐゴシック"/>
              </a:rPr>
              <a:t>?</a:t>
            </a:r>
            <a:endParaRPr lang="es-CO">
              <a:latin typeface="CiscoSansTT Light"/>
            </a:endParaRPr>
          </a:p>
          <a:p>
            <a:r>
              <a:rPr lang="es-CO" err="1">
                <a:latin typeface="CiscoSansTT Light"/>
                <a:ea typeface="ＭＳ Ｐゴシック"/>
              </a:rPr>
              <a:t>The</a:t>
            </a:r>
            <a:r>
              <a:rPr lang="es-CO">
                <a:latin typeface="CiscoSansTT Light"/>
                <a:ea typeface="ＭＳ Ｐゴシック"/>
              </a:rPr>
              <a:t> LLM </a:t>
            </a:r>
            <a:r>
              <a:rPr lang="es-CO" err="1">
                <a:latin typeface="CiscoSansTT Light"/>
                <a:ea typeface="ＭＳ Ｐゴシック"/>
              </a:rPr>
              <a:t>would</a:t>
            </a:r>
            <a:r>
              <a:rPr lang="es-CO">
                <a:latin typeface="CiscoSansTT Light"/>
                <a:ea typeface="ＭＳ Ｐゴシック"/>
              </a:rPr>
              <a:t> </a:t>
            </a:r>
            <a:r>
              <a:rPr lang="es-CO" err="1">
                <a:latin typeface="CiscoSansTT Light"/>
                <a:ea typeface="ＭＳ Ｐゴシック"/>
              </a:rPr>
              <a:t>hallucinate</a:t>
            </a:r>
            <a:r>
              <a:rPr lang="es-CO">
                <a:latin typeface="CiscoSansTT Light"/>
                <a:ea typeface="ＭＳ Ｐゴシック"/>
              </a:rPr>
              <a:t>, </a:t>
            </a:r>
            <a:r>
              <a:rPr lang="es-CO" err="1">
                <a:latin typeface="CiscoSansTT Light"/>
                <a:ea typeface="ＭＳ Ｐゴシック"/>
              </a:rPr>
              <a:t>infer</a:t>
            </a:r>
            <a:r>
              <a:rPr lang="es-CO">
                <a:latin typeface="CiscoSansTT Light"/>
                <a:ea typeface="ＭＳ Ｐゴシック"/>
              </a:rPr>
              <a:t>, </a:t>
            </a:r>
            <a:r>
              <a:rPr lang="es-CO" err="1">
                <a:latin typeface="CiscoSansTT Light"/>
                <a:ea typeface="ＭＳ Ｐゴシック"/>
              </a:rPr>
              <a:t>or</a:t>
            </a:r>
            <a:r>
              <a:rPr lang="es-CO">
                <a:latin typeface="CiscoSansTT Light"/>
                <a:ea typeface="ＭＳ Ｐゴシック"/>
              </a:rPr>
              <a:t> use </a:t>
            </a:r>
            <a:r>
              <a:rPr lang="es-CO" err="1">
                <a:latin typeface="CiscoSansTT Light"/>
                <a:ea typeface="ＭＳ Ｐゴシック"/>
              </a:rPr>
              <a:t>external</a:t>
            </a:r>
            <a:r>
              <a:rPr lang="es-CO">
                <a:latin typeface="CiscoSansTT Light"/>
                <a:ea typeface="ＭＳ Ｐゴシック"/>
              </a:rPr>
              <a:t> </a:t>
            </a:r>
            <a:r>
              <a:rPr lang="es-CO" err="1">
                <a:latin typeface="CiscoSansTT Light"/>
                <a:ea typeface="ＭＳ Ｐゴシック"/>
              </a:rPr>
              <a:t>informantion</a:t>
            </a:r>
            <a:r>
              <a:rPr lang="es-CO">
                <a:latin typeface="CiscoSansTT Light"/>
                <a:ea typeface="ＭＳ Ｐゴシック"/>
              </a:rPr>
              <a:t>.  </a:t>
            </a:r>
            <a:endParaRPr lang="es-CO"/>
          </a:p>
        </p:txBody>
      </p:sp>
      <p:pic>
        <p:nvPicPr>
          <p:cNvPr id="3" name="Imagen 2">
            <a:extLst>
              <a:ext uri="{FF2B5EF4-FFF2-40B4-BE49-F238E27FC236}">
                <a16:creationId xmlns:a16="http://schemas.microsoft.com/office/drawing/2014/main" id="{6849E999-48CC-589D-D908-53EA57EC204F}"/>
              </a:ext>
            </a:extLst>
          </p:cNvPr>
          <p:cNvPicPr>
            <a:picLocks noChangeAspect="1"/>
          </p:cNvPicPr>
          <p:nvPr/>
        </p:nvPicPr>
        <p:blipFill>
          <a:blip r:embed="rId3"/>
          <a:stretch>
            <a:fillRect/>
          </a:stretch>
        </p:blipFill>
        <p:spPr>
          <a:xfrm>
            <a:off x="2363739" y="2442764"/>
            <a:ext cx="8019214" cy="2867025"/>
          </a:xfrm>
          <a:prstGeom prst="rect">
            <a:avLst/>
          </a:prstGeom>
        </p:spPr>
      </p:pic>
    </p:spTree>
    <p:extLst>
      <p:ext uri="{BB962C8B-B14F-4D97-AF65-F5344CB8AC3E}">
        <p14:creationId xmlns:p14="http://schemas.microsoft.com/office/powerpoint/2010/main" val="1270163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2F7973-0832-85DC-22B6-95A0EBAFFD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262B44-6203-DC62-4EDD-C74A840C5332}"/>
              </a:ext>
            </a:extLst>
          </p:cNvPr>
          <p:cNvSpPr>
            <a:spLocks noGrp="1"/>
          </p:cNvSpPr>
          <p:nvPr>
            <p:ph type="title"/>
          </p:nvPr>
        </p:nvSpPr>
        <p:spPr>
          <a:xfrm>
            <a:off x="609440" y="199600"/>
            <a:ext cx="10969943" cy="685800"/>
          </a:xfrm>
        </p:spPr>
        <p:txBody>
          <a:bodyPr/>
          <a:lstStyle/>
          <a:p>
            <a:r>
              <a:rPr lang="en-US" sz="3550"/>
              <a:t>Adding new rules</a:t>
            </a:r>
          </a:p>
        </p:txBody>
      </p:sp>
      <p:sp>
        <p:nvSpPr>
          <p:cNvPr id="24" name="TextBox 4">
            <a:extLst>
              <a:ext uri="{FF2B5EF4-FFF2-40B4-BE49-F238E27FC236}">
                <a16:creationId xmlns:a16="http://schemas.microsoft.com/office/drawing/2014/main" id="{F604A744-99ED-987D-6AE4-E1A6CB2C6D44}"/>
              </a:ext>
            </a:extLst>
          </p:cNvPr>
          <p:cNvSpPr txBox="1"/>
          <p:nvPr/>
        </p:nvSpPr>
        <p:spPr>
          <a:xfrm>
            <a:off x="532295" y="1052453"/>
            <a:ext cx="11387974" cy="369332"/>
          </a:xfrm>
          <a:prstGeom prst="rect">
            <a:avLst/>
          </a:prstGeom>
          <a:noFill/>
        </p:spPr>
        <p:txBody>
          <a:bodyPr wrap="square" lIns="91440" tIns="45720" rIns="91440" bIns="45720" rtlCol="0" anchor="t">
            <a:spAutoFit/>
          </a:bodyPr>
          <a:lstStyle/>
          <a:p>
            <a:r>
              <a:rPr lang="es-CO" err="1">
                <a:latin typeface="CiscoSansTT Light"/>
                <a:ea typeface="ＭＳ Ｐゴシック"/>
              </a:rPr>
              <a:t>Prevent</a:t>
            </a:r>
            <a:r>
              <a:rPr lang="es-CO">
                <a:latin typeface="CiscoSansTT Light"/>
                <a:ea typeface="ＭＳ Ｐゴシック"/>
              </a:rPr>
              <a:t> </a:t>
            </a:r>
            <a:r>
              <a:rPr lang="es-CO" err="1">
                <a:latin typeface="CiscoSansTT Light"/>
                <a:ea typeface="ＭＳ Ｐゴシック"/>
              </a:rPr>
              <a:t>by</a:t>
            </a:r>
            <a:r>
              <a:rPr lang="es-CO">
                <a:latin typeface="CiscoSansTT Light"/>
                <a:ea typeface="ＭＳ Ｐゴシック"/>
              </a:rPr>
              <a:t> </a:t>
            </a:r>
            <a:r>
              <a:rPr lang="es-CO" err="1">
                <a:latin typeface="CiscoSansTT Light"/>
                <a:ea typeface="ＭＳ Ｐゴシック"/>
              </a:rPr>
              <a:t>adding</a:t>
            </a:r>
            <a:r>
              <a:rPr lang="es-CO">
                <a:latin typeface="CiscoSansTT Light"/>
                <a:ea typeface="ＭＳ Ｐゴシック"/>
              </a:rPr>
              <a:t> </a:t>
            </a:r>
            <a:r>
              <a:rPr lang="es-CO" err="1">
                <a:latin typeface="CiscoSansTT Light"/>
                <a:ea typeface="ＭＳ Ｐゴシック"/>
              </a:rPr>
              <a:t>better</a:t>
            </a:r>
            <a:r>
              <a:rPr lang="es-CO">
                <a:latin typeface="CiscoSansTT Light"/>
                <a:ea typeface="ＭＳ Ｐゴシック"/>
              </a:rPr>
              <a:t> rules and </a:t>
            </a:r>
            <a:r>
              <a:rPr lang="es-CO" err="1">
                <a:latin typeface="CiscoSansTT Light"/>
                <a:ea typeface="ＭＳ Ｐゴシック"/>
              </a:rPr>
              <a:t>improving</a:t>
            </a:r>
            <a:r>
              <a:rPr lang="es-CO">
                <a:latin typeface="CiscoSansTT Light"/>
                <a:ea typeface="ＭＳ Ｐゴシック"/>
              </a:rPr>
              <a:t> </a:t>
            </a:r>
            <a:r>
              <a:rPr lang="es-CO" err="1">
                <a:latin typeface="CiscoSansTT Light"/>
                <a:ea typeface="ＭＳ Ｐゴシック"/>
              </a:rPr>
              <a:t>your</a:t>
            </a:r>
            <a:r>
              <a:rPr lang="es-CO">
                <a:latin typeface="CiscoSansTT Light"/>
                <a:ea typeface="ＭＳ Ｐゴシック"/>
              </a:rPr>
              <a:t> </a:t>
            </a:r>
            <a:r>
              <a:rPr lang="es-CO" err="1">
                <a:latin typeface="CiscoSansTT Light"/>
                <a:ea typeface="ＭＳ Ｐゴシック"/>
              </a:rPr>
              <a:t>prompt</a:t>
            </a:r>
            <a:r>
              <a:rPr lang="es-CO">
                <a:latin typeface="CiscoSansTT Light"/>
                <a:ea typeface="ＭＳ Ｐゴシック"/>
              </a:rPr>
              <a:t>.   </a:t>
            </a:r>
            <a:endParaRPr lang="es-CO"/>
          </a:p>
        </p:txBody>
      </p:sp>
      <p:pic>
        <p:nvPicPr>
          <p:cNvPr id="4" name="Imagen 3" descr="Texto&#10;&#10;El contenido generado por IA puede ser incorrecto.">
            <a:extLst>
              <a:ext uri="{FF2B5EF4-FFF2-40B4-BE49-F238E27FC236}">
                <a16:creationId xmlns:a16="http://schemas.microsoft.com/office/drawing/2014/main" id="{3C361442-6EFC-E623-39AF-792C0179D129}"/>
              </a:ext>
            </a:extLst>
          </p:cNvPr>
          <p:cNvPicPr>
            <a:picLocks noChangeAspect="1"/>
          </p:cNvPicPr>
          <p:nvPr/>
        </p:nvPicPr>
        <p:blipFill>
          <a:blip r:embed="rId3"/>
          <a:stretch>
            <a:fillRect/>
          </a:stretch>
        </p:blipFill>
        <p:spPr>
          <a:xfrm>
            <a:off x="295629" y="1604282"/>
            <a:ext cx="5501973" cy="3836430"/>
          </a:xfrm>
          <a:prstGeom prst="rect">
            <a:avLst/>
          </a:prstGeom>
        </p:spPr>
      </p:pic>
      <p:pic>
        <p:nvPicPr>
          <p:cNvPr id="3" name="Imagen 2" descr="Captura de pantalla de un celular&#10;&#10;El contenido generado por IA puede ser incorrecto.">
            <a:extLst>
              <a:ext uri="{FF2B5EF4-FFF2-40B4-BE49-F238E27FC236}">
                <a16:creationId xmlns:a16="http://schemas.microsoft.com/office/drawing/2014/main" id="{FEC8A7FC-2E26-2691-4994-1430CF2D6398}"/>
              </a:ext>
            </a:extLst>
          </p:cNvPr>
          <p:cNvPicPr>
            <a:picLocks noChangeAspect="1"/>
          </p:cNvPicPr>
          <p:nvPr/>
        </p:nvPicPr>
        <p:blipFill>
          <a:blip r:embed="rId4"/>
          <a:stretch>
            <a:fillRect/>
          </a:stretch>
        </p:blipFill>
        <p:spPr>
          <a:xfrm>
            <a:off x="6965192" y="1601561"/>
            <a:ext cx="4844656" cy="4078795"/>
          </a:xfrm>
          <a:prstGeom prst="rect">
            <a:avLst/>
          </a:prstGeom>
        </p:spPr>
      </p:pic>
      <p:sp>
        <p:nvSpPr>
          <p:cNvPr id="5" name="Rectángulo 4">
            <a:extLst>
              <a:ext uri="{FF2B5EF4-FFF2-40B4-BE49-F238E27FC236}">
                <a16:creationId xmlns:a16="http://schemas.microsoft.com/office/drawing/2014/main" id="{1E99BF62-73AF-33BE-AB09-101E8A41BD79}"/>
              </a:ext>
            </a:extLst>
          </p:cNvPr>
          <p:cNvSpPr/>
          <p:nvPr/>
        </p:nvSpPr>
        <p:spPr>
          <a:xfrm>
            <a:off x="6965362" y="4658039"/>
            <a:ext cx="4842327" cy="584689"/>
          </a:xfrm>
          <a:prstGeom prst="rect">
            <a:avLst/>
          </a:prstGeom>
          <a:no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s-ES"/>
          </a:p>
        </p:txBody>
      </p:sp>
      <p:sp>
        <p:nvSpPr>
          <p:cNvPr id="6" name="Flecha: a la derecha 5">
            <a:extLst>
              <a:ext uri="{FF2B5EF4-FFF2-40B4-BE49-F238E27FC236}">
                <a16:creationId xmlns:a16="http://schemas.microsoft.com/office/drawing/2014/main" id="{C1B8B38F-8A44-44AD-49BE-B9B20C64A2C7}"/>
              </a:ext>
            </a:extLst>
          </p:cNvPr>
          <p:cNvSpPr/>
          <p:nvPr/>
        </p:nvSpPr>
        <p:spPr>
          <a:xfrm>
            <a:off x="5908214" y="3150573"/>
            <a:ext cx="978407" cy="484632"/>
          </a:xfrm>
          <a:prstGeom prst="rightArrow">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s-ES"/>
          </a:p>
        </p:txBody>
      </p:sp>
    </p:spTree>
    <p:extLst>
      <p:ext uri="{BB962C8B-B14F-4D97-AF65-F5344CB8AC3E}">
        <p14:creationId xmlns:p14="http://schemas.microsoft.com/office/powerpoint/2010/main" val="1179984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3C188-23A1-5745-D876-28818A3F84EB}"/>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8FBF561F-2185-E410-41BC-D9E98FA21896}"/>
              </a:ext>
            </a:extLst>
          </p:cNvPr>
          <p:cNvSpPr>
            <a:spLocks noGrp="1"/>
          </p:cNvSpPr>
          <p:nvPr>
            <p:ph type="body" sz="quarter" idx="13"/>
          </p:nvPr>
        </p:nvSpPr>
        <p:spPr/>
        <p:txBody>
          <a:bodyPr vert="horz" lIns="0" tIns="0" rIns="0" bIns="0" rtlCol="0" anchor="t">
            <a:noAutofit/>
          </a:bodyPr>
          <a:lstStyle/>
          <a:p>
            <a:r>
              <a:rPr lang="en-US">
                <a:latin typeface="CiscoSansTT Light"/>
                <a:ea typeface="ＭＳ Ｐゴシック"/>
                <a:cs typeface="CiscoSansTT Light"/>
              </a:rPr>
              <a:t>LLM Studio Chat Limits</a:t>
            </a:r>
            <a:endParaRPr lang="en-US"/>
          </a:p>
        </p:txBody>
      </p:sp>
      <p:grpSp>
        <p:nvGrpSpPr>
          <p:cNvPr id="4" name="Group 3">
            <a:extLst>
              <a:ext uri="{FF2B5EF4-FFF2-40B4-BE49-F238E27FC236}">
                <a16:creationId xmlns:a16="http://schemas.microsoft.com/office/drawing/2014/main" id="{C64213CE-29D3-828D-772A-E446E1978199}"/>
              </a:ext>
            </a:extLst>
          </p:cNvPr>
          <p:cNvGrpSpPr/>
          <p:nvPr/>
        </p:nvGrpSpPr>
        <p:grpSpPr>
          <a:xfrm>
            <a:off x="7085756" y="4201925"/>
            <a:ext cx="1160280" cy="1489680"/>
            <a:chOff x="7096773" y="4102773"/>
            <a:chExt cx="1160280" cy="1489680"/>
          </a:xfrm>
        </p:grpSpPr>
        <p:grpSp>
          <p:nvGrpSpPr>
            <p:cNvPr id="5" name="Group 4">
              <a:extLst>
                <a:ext uri="{FF2B5EF4-FFF2-40B4-BE49-F238E27FC236}">
                  <a16:creationId xmlns:a16="http://schemas.microsoft.com/office/drawing/2014/main" id="{EC0CFCB3-3F07-498E-022A-08EA59A48C47}"/>
                </a:ext>
              </a:extLst>
            </p:cNvPr>
            <p:cNvGrpSpPr/>
            <p:nvPr/>
          </p:nvGrpSpPr>
          <p:grpSpPr>
            <a:xfrm>
              <a:off x="7253013" y="4556733"/>
              <a:ext cx="598680" cy="1035720"/>
              <a:chOff x="7253013" y="4556733"/>
              <a:chExt cx="598680" cy="103572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1983BEA9-FE0E-F678-0C5C-2052354E1C77}"/>
                      </a:ext>
                    </a:extLst>
                  </p14:cNvPr>
                  <p14:cNvContentPartPr/>
                  <p14:nvPr/>
                </p14:nvContentPartPr>
                <p14:xfrm>
                  <a:off x="7322853" y="4556733"/>
                  <a:ext cx="221040" cy="237600"/>
                </p14:xfrm>
              </p:contentPart>
            </mc:Choice>
            <mc:Fallback xmlns="">
              <p:pic>
                <p:nvPicPr>
                  <p:cNvPr id="12" name="Ink 11">
                    <a:extLst>
                      <a:ext uri="{FF2B5EF4-FFF2-40B4-BE49-F238E27FC236}">
                        <a16:creationId xmlns:a16="http://schemas.microsoft.com/office/drawing/2014/main" id="{1983BEA9-FE0E-F678-0C5C-2052354E1C77}"/>
                      </a:ext>
                    </a:extLst>
                  </p:cNvPr>
                  <p:cNvPicPr/>
                  <p:nvPr/>
                </p:nvPicPr>
                <p:blipFill>
                  <a:blip r:embed="rId3"/>
                  <a:stretch>
                    <a:fillRect/>
                  </a:stretch>
                </p:blipFill>
                <p:spPr>
                  <a:xfrm>
                    <a:off x="7312053" y="4545933"/>
                    <a:ext cx="2422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52A60AE5-8068-3F18-D9C0-129AF9B537FA}"/>
                      </a:ext>
                    </a:extLst>
                  </p14:cNvPr>
                  <p14:cNvContentPartPr/>
                  <p14:nvPr/>
                </p14:nvContentPartPr>
                <p14:xfrm>
                  <a:off x="7538133" y="4578333"/>
                  <a:ext cx="221760" cy="204480"/>
                </p14:xfrm>
              </p:contentPart>
            </mc:Choice>
            <mc:Fallback xmlns="">
              <p:pic>
                <p:nvPicPr>
                  <p:cNvPr id="13" name="Ink 12">
                    <a:extLst>
                      <a:ext uri="{FF2B5EF4-FFF2-40B4-BE49-F238E27FC236}">
                        <a16:creationId xmlns:a16="http://schemas.microsoft.com/office/drawing/2014/main" id="{52A60AE5-8068-3F18-D9C0-129AF9B537FA}"/>
                      </a:ext>
                    </a:extLst>
                  </p:cNvPr>
                  <p:cNvPicPr/>
                  <p:nvPr/>
                </p:nvPicPr>
                <p:blipFill>
                  <a:blip r:embed="rId5"/>
                  <a:stretch>
                    <a:fillRect/>
                  </a:stretch>
                </p:blipFill>
                <p:spPr>
                  <a:xfrm>
                    <a:off x="7527333" y="4567533"/>
                    <a:ext cx="243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871DC116-1042-BDA8-3036-CCC54DCDE5D2}"/>
                      </a:ext>
                    </a:extLst>
                  </p14:cNvPr>
                  <p14:cNvContentPartPr/>
                  <p14:nvPr/>
                </p14:nvContentPartPr>
                <p14:xfrm>
                  <a:off x="7455693" y="4662933"/>
                  <a:ext cx="56160" cy="56880"/>
                </p14:xfrm>
              </p:contentPart>
            </mc:Choice>
            <mc:Fallback xmlns="">
              <p:pic>
                <p:nvPicPr>
                  <p:cNvPr id="14" name="Ink 13">
                    <a:extLst>
                      <a:ext uri="{FF2B5EF4-FFF2-40B4-BE49-F238E27FC236}">
                        <a16:creationId xmlns:a16="http://schemas.microsoft.com/office/drawing/2014/main" id="{871DC116-1042-BDA8-3036-CCC54DCDE5D2}"/>
                      </a:ext>
                    </a:extLst>
                  </p:cNvPr>
                  <p:cNvPicPr/>
                  <p:nvPr/>
                </p:nvPicPr>
                <p:blipFill>
                  <a:blip r:embed="rId7"/>
                  <a:stretch>
                    <a:fillRect/>
                  </a:stretch>
                </p:blipFill>
                <p:spPr>
                  <a:xfrm>
                    <a:off x="7444962" y="4652064"/>
                    <a:ext cx="77265" cy="782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33FF4DF0-AF79-881E-208B-DCEED96561FA}"/>
                      </a:ext>
                    </a:extLst>
                  </p14:cNvPr>
                  <p14:cNvContentPartPr/>
                  <p14:nvPr/>
                </p14:nvContentPartPr>
                <p14:xfrm>
                  <a:off x="7575573" y="4661133"/>
                  <a:ext cx="59760" cy="82080"/>
                </p14:xfrm>
              </p:contentPart>
            </mc:Choice>
            <mc:Fallback xmlns="">
              <p:pic>
                <p:nvPicPr>
                  <p:cNvPr id="15" name="Ink 14">
                    <a:extLst>
                      <a:ext uri="{FF2B5EF4-FFF2-40B4-BE49-F238E27FC236}">
                        <a16:creationId xmlns:a16="http://schemas.microsoft.com/office/drawing/2014/main" id="{33FF4DF0-AF79-881E-208B-DCEED96561FA}"/>
                      </a:ext>
                    </a:extLst>
                  </p:cNvPr>
                  <p:cNvPicPr/>
                  <p:nvPr/>
                </p:nvPicPr>
                <p:blipFill>
                  <a:blip r:embed="rId9"/>
                  <a:stretch>
                    <a:fillRect/>
                  </a:stretch>
                </p:blipFill>
                <p:spPr>
                  <a:xfrm>
                    <a:off x="7564773" y="4650333"/>
                    <a:ext cx="810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45C70472-0B7A-AE5B-A053-1FD198223137}"/>
                      </a:ext>
                    </a:extLst>
                  </p14:cNvPr>
                  <p14:cNvContentPartPr/>
                  <p14:nvPr/>
                </p14:nvContentPartPr>
                <p14:xfrm>
                  <a:off x="7274253" y="4748253"/>
                  <a:ext cx="527400" cy="383760"/>
                </p14:xfrm>
              </p:contentPart>
            </mc:Choice>
            <mc:Fallback xmlns="">
              <p:pic>
                <p:nvPicPr>
                  <p:cNvPr id="16" name="Ink 15">
                    <a:extLst>
                      <a:ext uri="{FF2B5EF4-FFF2-40B4-BE49-F238E27FC236}">
                        <a16:creationId xmlns:a16="http://schemas.microsoft.com/office/drawing/2014/main" id="{45C70472-0B7A-AE5B-A053-1FD198223137}"/>
                      </a:ext>
                    </a:extLst>
                  </p:cNvPr>
                  <p:cNvPicPr/>
                  <p:nvPr/>
                </p:nvPicPr>
                <p:blipFill>
                  <a:blip r:embed="rId11"/>
                  <a:stretch>
                    <a:fillRect/>
                  </a:stretch>
                </p:blipFill>
                <p:spPr>
                  <a:xfrm>
                    <a:off x="7263460" y="4737453"/>
                    <a:ext cx="548626"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FB61DD6E-5E2A-A335-896F-7B2853D45B42}"/>
                      </a:ext>
                    </a:extLst>
                  </p14:cNvPr>
                  <p14:cNvContentPartPr/>
                  <p14:nvPr/>
                </p14:nvContentPartPr>
                <p14:xfrm>
                  <a:off x="7435173" y="4981173"/>
                  <a:ext cx="218160" cy="125640"/>
                </p14:xfrm>
              </p:contentPart>
            </mc:Choice>
            <mc:Fallback xmlns="">
              <p:pic>
                <p:nvPicPr>
                  <p:cNvPr id="17" name="Ink 16">
                    <a:extLst>
                      <a:ext uri="{FF2B5EF4-FFF2-40B4-BE49-F238E27FC236}">
                        <a16:creationId xmlns:a16="http://schemas.microsoft.com/office/drawing/2014/main" id="{FB61DD6E-5E2A-A335-896F-7B2853D45B42}"/>
                      </a:ext>
                    </a:extLst>
                  </p:cNvPr>
                  <p:cNvPicPr/>
                  <p:nvPr/>
                </p:nvPicPr>
                <p:blipFill>
                  <a:blip r:embed="rId13"/>
                  <a:stretch>
                    <a:fillRect/>
                  </a:stretch>
                </p:blipFill>
                <p:spPr>
                  <a:xfrm>
                    <a:off x="7424355" y="4970373"/>
                    <a:ext cx="239435"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4D05EBDE-6679-F294-95E0-9E6B680D53D8}"/>
                      </a:ext>
                    </a:extLst>
                  </p14:cNvPr>
                  <p14:cNvContentPartPr/>
                  <p14:nvPr/>
                </p14:nvContentPartPr>
                <p14:xfrm>
                  <a:off x="7253013" y="5116533"/>
                  <a:ext cx="158760" cy="420120"/>
                </p14:xfrm>
              </p:contentPart>
            </mc:Choice>
            <mc:Fallback xmlns="">
              <p:pic>
                <p:nvPicPr>
                  <p:cNvPr id="18" name="Ink 17">
                    <a:extLst>
                      <a:ext uri="{FF2B5EF4-FFF2-40B4-BE49-F238E27FC236}">
                        <a16:creationId xmlns:a16="http://schemas.microsoft.com/office/drawing/2014/main" id="{4D05EBDE-6679-F294-95E0-9E6B680D53D8}"/>
                      </a:ext>
                    </a:extLst>
                  </p:cNvPr>
                  <p:cNvPicPr/>
                  <p:nvPr/>
                </p:nvPicPr>
                <p:blipFill>
                  <a:blip r:embed="rId15"/>
                  <a:stretch>
                    <a:fillRect/>
                  </a:stretch>
                </p:blipFill>
                <p:spPr>
                  <a:xfrm>
                    <a:off x="7242213" y="5105733"/>
                    <a:ext cx="1800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B30399CC-ACA4-584D-7BCE-FB7628A28383}"/>
                      </a:ext>
                    </a:extLst>
                  </p14:cNvPr>
                  <p14:cNvContentPartPr/>
                  <p14:nvPr/>
                </p14:nvContentPartPr>
                <p14:xfrm>
                  <a:off x="7716333" y="5123013"/>
                  <a:ext cx="135360" cy="404280"/>
                </p14:xfrm>
              </p:contentPart>
            </mc:Choice>
            <mc:Fallback xmlns="">
              <p:pic>
                <p:nvPicPr>
                  <p:cNvPr id="19" name="Ink 18">
                    <a:extLst>
                      <a:ext uri="{FF2B5EF4-FFF2-40B4-BE49-F238E27FC236}">
                        <a16:creationId xmlns:a16="http://schemas.microsoft.com/office/drawing/2014/main" id="{B30399CC-ACA4-584D-7BCE-FB7628A28383}"/>
                      </a:ext>
                    </a:extLst>
                  </p:cNvPr>
                  <p:cNvPicPr/>
                  <p:nvPr/>
                </p:nvPicPr>
                <p:blipFill>
                  <a:blip r:embed="rId17"/>
                  <a:stretch>
                    <a:fillRect/>
                  </a:stretch>
                </p:blipFill>
                <p:spPr>
                  <a:xfrm>
                    <a:off x="7705533" y="5112213"/>
                    <a:ext cx="1566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66D6E2F1-64FE-501A-E039-CEF13756EFF7}"/>
                      </a:ext>
                    </a:extLst>
                  </p14:cNvPr>
                  <p14:cNvContentPartPr/>
                  <p14:nvPr/>
                </p14:nvContentPartPr>
                <p14:xfrm>
                  <a:off x="7409613" y="5402013"/>
                  <a:ext cx="137880" cy="190440"/>
                </p14:xfrm>
              </p:contentPart>
            </mc:Choice>
            <mc:Fallback xmlns="">
              <p:pic>
                <p:nvPicPr>
                  <p:cNvPr id="20" name="Ink 19">
                    <a:extLst>
                      <a:ext uri="{FF2B5EF4-FFF2-40B4-BE49-F238E27FC236}">
                        <a16:creationId xmlns:a16="http://schemas.microsoft.com/office/drawing/2014/main" id="{66D6E2F1-64FE-501A-E039-CEF13756EFF7}"/>
                      </a:ext>
                    </a:extLst>
                  </p:cNvPr>
                  <p:cNvPicPr/>
                  <p:nvPr/>
                </p:nvPicPr>
                <p:blipFill>
                  <a:blip r:embed="rId19"/>
                  <a:stretch>
                    <a:fillRect/>
                  </a:stretch>
                </p:blipFill>
                <p:spPr>
                  <a:xfrm>
                    <a:off x="7398813" y="5391213"/>
                    <a:ext cx="159120" cy="21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6" name="Ink 5">
                  <a:extLst>
                    <a:ext uri="{FF2B5EF4-FFF2-40B4-BE49-F238E27FC236}">
                      <a16:creationId xmlns:a16="http://schemas.microsoft.com/office/drawing/2014/main" id="{01A04357-C6BB-2D0B-BB86-BBA98A922263}"/>
                    </a:ext>
                  </a:extLst>
                </p14:cNvPr>
                <p14:cNvContentPartPr/>
                <p14:nvPr/>
              </p14:nvContentPartPr>
              <p14:xfrm>
                <a:off x="7609413" y="5403813"/>
                <a:ext cx="135360" cy="157320"/>
              </p14:xfrm>
            </p:contentPart>
          </mc:Choice>
          <mc:Fallback xmlns="">
            <p:pic>
              <p:nvPicPr>
                <p:cNvPr id="6" name="Ink 5">
                  <a:extLst>
                    <a:ext uri="{FF2B5EF4-FFF2-40B4-BE49-F238E27FC236}">
                      <a16:creationId xmlns:a16="http://schemas.microsoft.com/office/drawing/2014/main" id="{01A04357-C6BB-2D0B-BB86-BBA98A922263}"/>
                    </a:ext>
                  </a:extLst>
                </p:cNvPr>
                <p:cNvPicPr/>
                <p:nvPr/>
              </p:nvPicPr>
              <p:blipFill>
                <a:blip r:embed="rId21"/>
                <a:stretch>
                  <a:fillRect/>
                </a:stretch>
              </p:blipFill>
              <p:spPr>
                <a:xfrm>
                  <a:off x="7598613" y="5393013"/>
                  <a:ext cx="1566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 name="Ink 6">
                  <a:extLst>
                    <a:ext uri="{FF2B5EF4-FFF2-40B4-BE49-F238E27FC236}">
                      <a16:creationId xmlns:a16="http://schemas.microsoft.com/office/drawing/2014/main" id="{802ADEE4-DB19-C0BD-B5D3-57D5D4E5079E}"/>
                    </a:ext>
                  </a:extLst>
                </p14:cNvPr>
                <p14:cNvContentPartPr/>
                <p14:nvPr/>
              </p14:nvContentPartPr>
              <p14:xfrm>
                <a:off x="7880853" y="5256573"/>
                <a:ext cx="130320" cy="100080"/>
              </p14:xfrm>
            </p:contentPart>
          </mc:Choice>
          <mc:Fallback xmlns="">
            <p:pic>
              <p:nvPicPr>
                <p:cNvPr id="7" name="Ink 6">
                  <a:extLst>
                    <a:ext uri="{FF2B5EF4-FFF2-40B4-BE49-F238E27FC236}">
                      <a16:creationId xmlns:a16="http://schemas.microsoft.com/office/drawing/2014/main" id="{802ADEE4-DB19-C0BD-B5D3-57D5D4E5079E}"/>
                    </a:ext>
                  </a:extLst>
                </p:cNvPr>
                <p:cNvPicPr/>
                <p:nvPr/>
              </p:nvPicPr>
              <p:blipFill>
                <a:blip r:embed="rId23"/>
                <a:stretch>
                  <a:fillRect/>
                </a:stretch>
              </p:blipFill>
              <p:spPr>
                <a:xfrm>
                  <a:off x="7870053" y="5245773"/>
                  <a:ext cx="1515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 name="Ink 7">
                  <a:extLst>
                    <a:ext uri="{FF2B5EF4-FFF2-40B4-BE49-F238E27FC236}">
                      <a16:creationId xmlns:a16="http://schemas.microsoft.com/office/drawing/2014/main" id="{974E487F-4A2C-95B4-E599-49DEDEE9038E}"/>
                    </a:ext>
                  </a:extLst>
                </p14:cNvPr>
                <p14:cNvContentPartPr/>
                <p14:nvPr/>
              </p14:nvContentPartPr>
              <p14:xfrm>
                <a:off x="7096773" y="5276373"/>
                <a:ext cx="137520" cy="138240"/>
              </p14:xfrm>
            </p:contentPart>
          </mc:Choice>
          <mc:Fallback xmlns="">
            <p:pic>
              <p:nvPicPr>
                <p:cNvPr id="8" name="Ink 7">
                  <a:extLst>
                    <a:ext uri="{FF2B5EF4-FFF2-40B4-BE49-F238E27FC236}">
                      <a16:creationId xmlns:a16="http://schemas.microsoft.com/office/drawing/2014/main" id="{974E487F-4A2C-95B4-E599-49DEDEE9038E}"/>
                    </a:ext>
                  </a:extLst>
                </p:cNvPr>
                <p:cNvPicPr/>
                <p:nvPr/>
              </p:nvPicPr>
              <p:blipFill>
                <a:blip r:embed="rId25"/>
                <a:stretch>
                  <a:fillRect/>
                </a:stretch>
              </p:blipFill>
              <p:spPr>
                <a:xfrm>
                  <a:off x="7086001" y="5265573"/>
                  <a:ext cx="158705"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 name="Ink 8">
                  <a:extLst>
                    <a:ext uri="{FF2B5EF4-FFF2-40B4-BE49-F238E27FC236}">
                      <a16:creationId xmlns:a16="http://schemas.microsoft.com/office/drawing/2014/main" id="{79BDC4A9-6F73-E54C-5099-9DFF1D5AD5BE}"/>
                    </a:ext>
                  </a:extLst>
                </p14:cNvPr>
                <p14:cNvContentPartPr/>
                <p14:nvPr/>
              </p14:nvContentPartPr>
              <p14:xfrm>
                <a:off x="7924053" y="5352693"/>
                <a:ext cx="84600" cy="216000"/>
              </p14:xfrm>
            </p:contentPart>
          </mc:Choice>
          <mc:Fallback xmlns="">
            <p:pic>
              <p:nvPicPr>
                <p:cNvPr id="9" name="Ink 8">
                  <a:extLst>
                    <a:ext uri="{FF2B5EF4-FFF2-40B4-BE49-F238E27FC236}">
                      <a16:creationId xmlns:a16="http://schemas.microsoft.com/office/drawing/2014/main" id="{79BDC4A9-6F73-E54C-5099-9DFF1D5AD5BE}"/>
                    </a:ext>
                  </a:extLst>
                </p:cNvPr>
                <p:cNvPicPr/>
                <p:nvPr/>
              </p:nvPicPr>
              <p:blipFill>
                <a:blip r:embed="rId27"/>
                <a:stretch>
                  <a:fillRect/>
                </a:stretch>
              </p:blipFill>
              <p:spPr>
                <a:xfrm>
                  <a:off x="7913253" y="5341911"/>
                  <a:ext cx="105840" cy="23720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F5AACEAF-8F45-5CAD-B004-5D0C0EAA25FB}"/>
                    </a:ext>
                  </a:extLst>
                </p14:cNvPr>
                <p14:cNvContentPartPr/>
                <p14:nvPr/>
              </p14:nvContentPartPr>
              <p14:xfrm>
                <a:off x="7935933" y="4427853"/>
                <a:ext cx="191160" cy="829080"/>
              </p14:xfrm>
            </p:contentPart>
          </mc:Choice>
          <mc:Fallback xmlns="">
            <p:pic>
              <p:nvPicPr>
                <p:cNvPr id="10" name="Ink 9">
                  <a:extLst>
                    <a:ext uri="{FF2B5EF4-FFF2-40B4-BE49-F238E27FC236}">
                      <a16:creationId xmlns:a16="http://schemas.microsoft.com/office/drawing/2014/main" id="{F5AACEAF-8F45-5CAD-B004-5D0C0EAA25FB}"/>
                    </a:ext>
                  </a:extLst>
                </p:cNvPr>
                <p:cNvPicPr/>
                <p:nvPr/>
              </p:nvPicPr>
              <p:blipFill>
                <a:blip r:embed="rId29"/>
                <a:stretch>
                  <a:fillRect/>
                </a:stretch>
              </p:blipFill>
              <p:spPr>
                <a:xfrm>
                  <a:off x="7925113" y="4417053"/>
                  <a:ext cx="212440" cy="85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 name="Ink 10">
                  <a:extLst>
                    <a:ext uri="{FF2B5EF4-FFF2-40B4-BE49-F238E27FC236}">
                      <a16:creationId xmlns:a16="http://schemas.microsoft.com/office/drawing/2014/main" id="{D62933C9-EE2B-B896-431E-DEAED282152E}"/>
                    </a:ext>
                  </a:extLst>
                </p14:cNvPr>
                <p14:cNvContentPartPr/>
                <p14:nvPr/>
              </p14:nvContentPartPr>
              <p14:xfrm>
                <a:off x="7902093" y="4102773"/>
                <a:ext cx="354960" cy="313200"/>
              </p14:xfrm>
            </p:contentPart>
          </mc:Choice>
          <mc:Fallback xmlns="">
            <p:pic>
              <p:nvPicPr>
                <p:cNvPr id="11" name="Ink 10">
                  <a:extLst>
                    <a:ext uri="{FF2B5EF4-FFF2-40B4-BE49-F238E27FC236}">
                      <a16:creationId xmlns:a16="http://schemas.microsoft.com/office/drawing/2014/main" id="{D62933C9-EE2B-B896-431E-DEAED282152E}"/>
                    </a:ext>
                  </a:extLst>
                </p:cNvPr>
                <p:cNvPicPr/>
                <p:nvPr/>
              </p:nvPicPr>
              <p:blipFill>
                <a:blip r:embed="rId31"/>
                <a:stretch>
                  <a:fillRect/>
                </a:stretch>
              </p:blipFill>
              <p:spPr>
                <a:xfrm>
                  <a:off x="7891293" y="4091973"/>
                  <a:ext cx="376200" cy="334440"/>
                </a:xfrm>
                <a:prstGeom prst="rect">
                  <a:avLst/>
                </a:prstGeom>
              </p:spPr>
            </p:pic>
          </mc:Fallback>
        </mc:AlternateContent>
      </p:grpSp>
    </p:spTree>
    <p:extLst>
      <p:ext uri="{BB962C8B-B14F-4D97-AF65-F5344CB8AC3E}">
        <p14:creationId xmlns:p14="http://schemas.microsoft.com/office/powerpoint/2010/main" val="195494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E7518-5C4A-0893-6B55-A2817ED8BCF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B9C5C3D-1DCD-2BE1-320B-46F0CD50B975}"/>
              </a:ext>
            </a:extLst>
          </p:cNvPr>
          <p:cNvSpPr>
            <a:spLocks noGrp="1"/>
          </p:cNvSpPr>
          <p:nvPr>
            <p:ph type="body" sz="quarter" idx="13"/>
          </p:nvPr>
        </p:nvSpPr>
        <p:spPr>
          <a:xfrm>
            <a:off x="1350321" y="3652167"/>
            <a:ext cx="9488181" cy="669674"/>
          </a:xfrm>
        </p:spPr>
        <p:txBody>
          <a:bodyPr vert="horz" lIns="0" tIns="0" rIns="0" bIns="0" rtlCol="0" anchor="t">
            <a:noAutofit/>
          </a:bodyPr>
          <a:lstStyle/>
          <a:p>
            <a:r>
              <a:rPr lang="en-US">
                <a:latin typeface="CiscoSansTT Light"/>
                <a:ea typeface="ＭＳ Ｐゴシック"/>
                <a:cs typeface="CiscoSansTT Light"/>
              </a:rPr>
              <a:t>LLM Studio Chat Limits</a:t>
            </a:r>
            <a:endParaRPr lang="es-ES"/>
          </a:p>
        </p:txBody>
      </p:sp>
      <p:sp>
        <p:nvSpPr>
          <p:cNvPr id="3" name="Text Placeholder 2">
            <a:extLst>
              <a:ext uri="{FF2B5EF4-FFF2-40B4-BE49-F238E27FC236}">
                <a16:creationId xmlns:a16="http://schemas.microsoft.com/office/drawing/2014/main" id="{0F5D4138-AC2B-DE38-AB59-C9ACF0C37911}"/>
              </a:ext>
            </a:extLst>
          </p:cNvPr>
          <p:cNvSpPr>
            <a:spLocks noGrp="1"/>
          </p:cNvSpPr>
          <p:nvPr>
            <p:ph type="body" sz="quarter" idx="14"/>
          </p:nvPr>
        </p:nvSpPr>
        <p:spPr>
          <a:xfrm>
            <a:off x="1400593" y="2865980"/>
            <a:ext cx="9488181" cy="669674"/>
          </a:xfrm>
        </p:spPr>
        <p:txBody>
          <a:bodyPr vert="horz" lIns="0" tIns="0" rIns="0" bIns="0" rtlCol="0" anchor="t">
            <a:noAutofit/>
          </a:bodyPr>
          <a:lstStyle/>
          <a:p>
            <a:r>
              <a:rPr lang="en-US">
                <a:latin typeface="CiscoSansTT Light"/>
                <a:ea typeface="ＭＳ Ｐゴシック"/>
                <a:cs typeface="CiscoSansTT Light"/>
              </a:rPr>
              <a:t>Apply AI: RAG</a:t>
            </a:r>
          </a:p>
        </p:txBody>
      </p:sp>
    </p:spTree>
    <p:extLst>
      <p:ext uri="{BB962C8B-B14F-4D97-AF65-F5344CB8AC3E}">
        <p14:creationId xmlns:p14="http://schemas.microsoft.com/office/powerpoint/2010/main" val="26830394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8ABED-B26A-3898-1F54-E5E7DF7B9C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90C679-D020-5B9E-C076-84B8B229F4EC}"/>
              </a:ext>
            </a:extLst>
          </p:cNvPr>
          <p:cNvSpPr>
            <a:spLocks noGrp="1"/>
          </p:cNvSpPr>
          <p:nvPr>
            <p:ph type="title"/>
          </p:nvPr>
        </p:nvSpPr>
        <p:spPr>
          <a:xfrm>
            <a:off x="609440" y="199600"/>
            <a:ext cx="10969943" cy="685800"/>
          </a:xfrm>
        </p:spPr>
        <p:txBody>
          <a:bodyPr/>
          <a:lstStyle/>
          <a:p>
            <a:r>
              <a:rPr lang="en-US" sz="3550"/>
              <a:t>LLM Studio RAG Limits</a:t>
            </a:r>
          </a:p>
        </p:txBody>
      </p:sp>
      <p:sp>
        <p:nvSpPr>
          <p:cNvPr id="24" name="TextBox 4">
            <a:extLst>
              <a:ext uri="{FF2B5EF4-FFF2-40B4-BE49-F238E27FC236}">
                <a16:creationId xmlns:a16="http://schemas.microsoft.com/office/drawing/2014/main" id="{7D3E3081-7A5B-A136-8E90-ABDBAFAD4ACC}"/>
              </a:ext>
            </a:extLst>
          </p:cNvPr>
          <p:cNvSpPr txBox="1"/>
          <p:nvPr/>
        </p:nvSpPr>
        <p:spPr>
          <a:xfrm>
            <a:off x="532295" y="1052453"/>
            <a:ext cx="11387974" cy="646331"/>
          </a:xfrm>
          <a:prstGeom prst="rect">
            <a:avLst/>
          </a:prstGeom>
          <a:noFill/>
        </p:spPr>
        <p:txBody>
          <a:bodyPr wrap="square" lIns="91440" tIns="45720" rIns="91440" bIns="45720" rtlCol="0" anchor="t">
            <a:spAutoFit/>
          </a:bodyPr>
          <a:lstStyle/>
          <a:p>
            <a:r>
              <a:rPr lang="es-CO" err="1">
                <a:latin typeface="CiscoSansTT Light"/>
                <a:ea typeface="ＭＳ Ｐゴシック"/>
              </a:rPr>
              <a:t>What</a:t>
            </a:r>
            <a:r>
              <a:rPr lang="es-CO">
                <a:latin typeface="CiscoSansTT Light"/>
                <a:ea typeface="ＭＳ Ｐゴシック"/>
              </a:rPr>
              <a:t> </a:t>
            </a:r>
            <a:r>
              <a:rPr lang="es-CO" err="1">
                <a:latin typeface="CiscoSansTT Light"/>
                <a:ea typeface="ＭＳ Ｐゴシック"/>
              </a:rPr>
              <a:t>would</a:t>
            </a:r>
            <a:r>
              <a:rPr lang="es-CO">
                <a:latin typeface="CiscoSansTT Light"/>
                <a:ea typeface="ＭＳ Ｐゴシック"/>
              </a:rPr>
              <a:t> </a:t>
            </a:r>
            <a:r>
              <a:rPr lang="es-CO" err="1">
                <a:latin typeface="CiscoSansTT Light"/>
                <a:ea typeface="ＭＳ Ｐゴシック"/>
              </a:rPr>
              <a:t>happen</a:t>
            </a:r>
            <a:r>
              <a:rPr lang="es-CO">
                <a:latin typeface="CiscoSansTT Light"/>
                <a:ea typeface="ＭＳ Ｐゴシック"/>
              </a:rPr>
              <a:t> </a:t>
            </a:r>
            <a:r>
              <a:rPr lang="es-CO" err="1">
                <a:latin typeface="CiscoSansTT Light"/>
                <a:ea typeface="ＭＳ Ｐゴシック"/>
              </a:rPr>
              <a:t>if</a:t>
            </a:r>
            <a:r>
              <a:rPr lang="es-CO">
                <a:latin typeface="CiscoSansTT Light"/>
                <a:ea typeface="ＭＳ Ｐゴシック"/>
              </a:rPr>
              <a:t> </a:t>
            </a:r>
            <a:r>
              <a:rPr lang="es-CO" err="1">
                <a:latin typeface="CiscoSansTT Light"/>
                <a:ea typeface="ＭＳ Ｐゴシック"/>
              </a:rPr>
              <a:t>you</a:t>
            </a:r>
            <a:r>
              <a:rPr lang="es-CO">
                <a:latin typeface="CiscoSansTT Light"/>
                <a:ea typeface="ＭＳ Ｐゴシック"/>
              </a:rPr>
              <a:t> use a </a:t>
            </a:r>
            <a:r>
              <a:rPr lang="es-CO" err="1">
                <a:latin typeface="CiscoSansTT Light"/>
                <a:ea typeface="ＭＳ Ｐゴシック"/>
              </a:rPr>
              <a:t>mixed</a:t>
            </a:r>
            <a:r>
              <a:rPr lang="es-CO">
                <a:latin typeface="CiscoSansTT Light"/>
                <a:ea typeface="ＭＳ Ｐゴシック"/>
              </a:rPr>
              <a:t> </a:t>
            </a:r>
            <a:r>
              <a:rPr lang="es-CO" err="1">
                <a:latin typeface="CiscoSansTT Light"/>
                <a:ea typeface="ＭＳ Ｐゴシック"/>
              </a:rPr>
              <a:t>prompt</a:t>
            </a:r>
            <a:r>
              <a:rPr lang="es-CO">
                <a:latin typeface="CiscoSansTT Light"/>
                <a:ea typeface="ＭＳ Ｐゴシック"/>
              </a:rPr>
              <a:t>, </a:t>
            </a:r>
            <a:r>
              <a:rPr lang="es-CO" err="1">
                <a:latin typeface="CiscoSansTT Light"/>
                <a:ea typeface="ＭＳ Ｐゴシック"/>
              </a:rPr>
              <a:t>the</a:t>
            </a:r>
            <a:r>
              <a:rPr lang="es-CO">
                <a:latin typeface="CiscoSansTT Light"/>
                <a:ea typeface="ＭＳ Ｐゴシック"/>
              </a:rPr>
              <a:t> LLM </a:t>
            </a:r>
            <a:r>
              <a:rPr lang="es-CO" err="1">
                <a:latin typeface="CiscoSansTT Light"/>
                <a:ea typeface="ＭＳ Ｐゴシック"/>
              </a:rPr>
              <a:t>would</a:t>
            </a:r>
            <a:r>
              <a:rPr lang="es-CO">
                <a:latin typeface="CiscoSansTT Light"/>
                <a:ea typeface="ＭＳ Ｐゴシック"/>
              </a:rPr>
              <a:t> use </a:t>
            </a:r>
            <a:r>
              <a:rPr lang="es-CO" err="1">
                <a:latin typeface="CiscoSansTT Light"/>
                <a:ea typeface="ＭＳ Ｐゴシック"/>
              </a:rPr>
              <a:t>his</a:t>
            </a:r>
            <a:r>
              <a:rPr lang="es-CO">
                <a:latin typeface="CiscoSansTT Light"/>
                <a:ea typeface="ＭＳ Ｐゴシック"/>
              </a:rPr>
              <a:t> </a:t>
            </a:r>
            <a:r>
              <a:rPr lang="es-CO" err="1">
                <a:latin typeface="CiscoSansTT Light"/>
                <a:ea typeface="ＭＳ Ｐゴシック"/>
              </a:rPr>
              <a:t>previous</a:t>
            </a:r>
            <a:r>
              <a:rPr lang="es-CO">
                <a:latin typeface="CiscoSansTT Light"/>
                <a:ea typeface="ＭＳ Ｐゴシック"/>
              </a:rPr>
              <a:t> </a:t>
            </a:r>
            <a:r>
              <a:rPr lang="es-CO" err="1">
                <a:latin typeface="CiscoSansTT Light"/>
                <a:ea typeface="ＭＳ Ｐゴシック"/>
              </a:rPr>
              <a:t>knowledge</a:t>
            </a:r>
            <a:r>
              <a:rPr lang="es-CO">
                <a:latin typeface="CiscoSansTT Light"/>
                <a:ea typeface="ＭＳ Ｐゴシック"/>
              </a:rPr>
              <a:t> and </a:t>
            </a:r>
            <a:r>
              <a:rPr lang="es-CO" err="1">
                <a:latin typeface="CiscoSansTT Light"/>
                <a:ea typeface="ＭＳ Ｐゴシック"/>
              </a:rPr>
              <a:t>answer</a:t>
            </a:r>
            <a:r>
              <a:rPr lang="es-CO">
                <a:latin typeface="CiscoSansTT Light"/>
                <a:ea typeface="ＭＳ Ｐゴシック"/>
              </a:rPr>
              <a:t> </a:t>
            </a:r>
            <a:r>
              <a:rPr lang="es-CO" err="1">
                <a:latin typeface="CiscoSansTT Light"/>
                <a:ea typeface="ＭＳ Ｐゴシック"/>
              </a:rPr>
              <a:t>with</a:t>
            </a:r>
            <a:r>
              <a:rPr lang="es-CO">
                <a:latin typeface="CiscoSansTT Light"/>
                <a:ea typeface="ＭＳ Ｐゴシック"/>
              </a:rPr>
              <a:t> </a:t>
            </a:r>
            <a:r>
              <a:rPr lang="es-CO" err="1">
                <a:latin typeface="CiscoSansTT Light"/>
                <a:ea typeface="ＭＳ Ｐゴシック"/>
              </a:rPr>
              <a:t>external</a:t>
            </a:r>
            <a:r>
              <a:rPr lang="es-CO">
                <a:latin typeface="CiscoSansTT Light"/>
                <a:ea typeface="ＭＳ Ｐゴシック"/>
              </a:rPr>
              <a:t> </a:t>
            </a:r>
            <a:r>
              <a:rPr lang="es-CO" err="1">
                <a:latin typeface="CiscoSansTT Light"/>
                <a:ea typeface="ＭＳ Ｐゴシック"/>
              </a:rPr>
              <a:t>information</a:t>
            </a:r>
            <a:r>
              <a:rPr lang="es-CO">
                <a:latin typeface="CiscoSansTT Light"/>
                <a:ea typeface="ＭＳ Ｐゴシック"/>
              </a:rPr>
              <a:t>!</a:t>
            </a:r>
            <a:endParaRPr lang="es-CO">
              <a:latin typeface="CiscoSansTT Light"/>
            </a:endParaRPr>
          </a:p>
        </p:txBody>
      </p:sp>
      <p:pic>
        <p:nvPicPr>
          <p:cNvPr id="8" name="Imagen 7" descr="Texto&#10;&#10;El contenido generado por IA puede ser incorrecto.">
            <a:extLst>
              <a:ext uri="{FF2B5EF4-FFF2-40B4-BE49-F238E27FC236}">
                <a16:creationId xmlns:a16="http://schemas.microsoft.com/office/drawing/2014/main" id="{E845F942-F1FB-AF21-558B-AE32F181C7EC}"/>
              </a:ext>
            </a:extLst>
          </p:cNvPr>
          <p:cNvPicPr>
            <a:picLocks noChangeAspect="1"/>
          </p:cNvPicPr>
          <p:nvPr/>
        </p:nvPicPr>
        <p:blipFill>
          <a:blip r:embed="rId3"/>
          <a:stretch>
            <a:fillRect/>
          </a:stretch>
        </p:blipFill>
        <p:spPr>
          <a:xfrm>
            <a:off x="2163920" y="1786619"/>
            <a:ext cx="7862975" cy="4471726"/>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Entrada de lápiz 2">
                <a:extLst>
                  <a:ext uri="{FF2B5EF4-FFF2-40B4-BE49-F238E27FC236}">
                    <a16:creationId xmlns:a16="http://schemas.microsoft.com/office/drawing/2014/main" id="{C4228E65-052F-42F1-8483-6C8BC25C63A7}"/>
                  </a:ext>
                </a:extLst>
              </p14:cNvPr>
              <p14:cNvContentPartPr/>
              <p14:nvPr/>
            </p14:nvContentPartPr>
            <p14:xfrm>
              <a:off x="8323815" y="4796008"/>
              <a:ext cx="470227" cy="76503"/>
            </p14:xfrm>
          </p:contentPart>
        </mc:Choice>
        <mc:Fallback xmlns="">
          <p:pic>
            <p:nvPicPr>
              <p:cNvPr id="3" name="Entrada de lápiz 2">
                <a:extLst>
                  <a:ext uri="{FF2B5EF4-FFF2-40B4-BE49-F238E27FC236}">
                    <a16:creationId xmlns:a16="http://schemas.microsoft.com/office/drawing/2014/main" id="{C4228E65-052F-42F1-8483-6C8BC25C63A7}"/>
                  </a:ext>
                </a:extLst>
              </p:cNvPr>
              <p:cNvPicPr/>
              <p:nvPr/>
            </p:nvPicPr>
            <p:blipFill>
              <a:blip r:embed="rId5"/>
              <a:stretch>
                <a:fillRect/>
              </a:stretch>
            </p:blipFill>
            <p:spPr>
              <a:xfrm>
                <a:off x="8305840" y="4778133"/>
                <a:ext cx="505818" cy="111895"/>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Entrada de lápiz 4">
                <a:extLst>
                  <a:ext uri="{FF2B5EF4-FFF2-40B4-BE49-F238E27FC236}">
                    <a16:creationId xmlns:a16="http://schemas.microsoft.com/office/drawing/2014/main" id="{6CEA0A8D-9CBD-2907-67C9-5B178C593E37}"/>
                  </a:ext>
                </a:extLst>
              </p14:cNvPr>
              <p14:cNvContentPartPr/>
              <p14:nvPr/>
            </p14:nvContentPartPr>
            <p14:xfrm>
              <a:off x="8779716" y="4651173"/>
              <a:ext cx="119997" cy="247384"/>
            </p14:xfrm>
          </p:contentPart>
        </mc:Choice>
        <mc:Fallback xmlns="">
          <p:pic>
            <p:nvPicPr>
              <p:cNvPr id="5" name="Entrada de lápiz 4">
                <a:extLst>
                  <a:ext uri="{FF2B5EF4-FFF2-40B4-BE49-F238E27FC236}">
                    <a16:creationId xmlns:a16="http://schemas.microsoft.com/office/drawing/2014/main" id="{6CEA0A8D-9CBD-2907-67C9-5B178C593E37}"/>
                  </a:ext>
                </a:extLst>
              </p:cNvPr>
              <p:cNvPicPr/>
              <p:nvPr/>
            </p:nvPicPr>
            <p:blipFill>
              <a:blip r:embed="rId7"/>
              <a:stretch>
                <a:fillRect/>
              </a:stretch>
            </p:blipFill>
            <p:spPr>
              <a:xfrm>
                <a:off x="8761806" y="4633221"/>
                <a:ext cx="155459" cy="28293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Entrada de lápiz 5">
                <a:extLst>
                  <a:ext uri="{FF2B5EF4-FFF2-40B4-BE49-F238E27FC236}">
                    <a16:creationId xmlns:a16="http://schemas.microsoft.com/office/drawing/2014/main" id="{4B121F0D-DFEF-C3B4-EA5E-50D8F2F5C9AA}"/>
                  </a:ext>
                </a:extLst>
              </p14:cNvPr>
              <p14:cNvContentPartPr/>
              <p14:nvPr/>
            </p14:nvContentPartPr>
            <p14:xfrm>
              <a:off x="9105215" y="4807412"/>
              <a:ext cx="11717" cy="11717"/>
            </p14:xfrm>
          </p:contentPart>
        </mc:Choice>
        <mc:Fallback xmlns="">
          <p:pic>
            <p:nvPicPr>
              <p:cNvPr id="6" name="Entrada de lápiz 5">
                <a:extLst>
                  <a:ext uri="{FF2B5EF4-FFF2-40B4-BE49-F238E27FC236}">
                    <a16:creationId xmlns:a16="http://schemas.microsoft.com/office/drawing/2014/main" id="{4B121F0D-DFEF-C3B4-EA5E-50D8F2F5C9AA}"/>
                  </a:ext>
                </a:extLst>
              </p:cNvPr>
              <p:cNvPicPr/>
              <p:nvPr/>
            </p:nvPicPr>
            <p:blipFill>
              <a:blip r:embed="rId9"/>
              <a:stretch>
                <a:fillRect/>
              </a:stretch>
            </p:blipFill>
            <p:spPr>
              <a:xfrm>
                <a:off x="8519365" y="4221562"/>
                <a:ext cx="1171700" cy="11717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Entrada de lápiz 6">
                <a:extLst>
                  <a:ext uri="{FF2B5EF4-FFF2-40B4-BE49-F238E27FC236}">
                    <a16:creationId xmlns:a16="http://schemas.microsoft.com/office/drawing/2014/main" id="{D486BB0B-0AFF-3B6A-644C-005A3ADD63A3}"/>
                  </a:ext>
                </a:extLst>
              </p14:cNvPr>
              <p14:cNvContentPartPr/>
              <p14:nvPr/>
            </p14:nvContentPartPr>
            <p14:xfrm>
              <a:off x="8775240" y="3973068"/>
              <a:ext cx="656523" cy="665084"/>
            </p14:xfrm>
          </p:contentPart>
        </mc:Choice>
        <mc:Fallback xmlns="">
          <p:pic>
            <p:nvPicPr>
              <p:cNvPr id="7" name="Entrada de lápiz 6">
                <a:extLst>
                  <a:ext uri="{FF2B5EF4-FFF2-40B4-BE49-F238E27FC236}">
                    <a16:creationId xmlns:a16="http://schemas.microsoft.com/office/drawing/2014/main" id="{D486BB0B-0AFF-3B6A-644C-005A3ADD63A3}"/>
                  </a:ext>
                </a:extLst>
              </p:cNvPr>
              <p:cNvPicPr/>
              <p:nvPr/>
            </p:nvPicPr>
            <p:blipFill>
              <a:blip r:embed="rId11"/>
              <a:stretch>
                <a:fillRect/>
              </a:stretch>
            </p:blipFill>
            <p:spPr>
              <a:xfrm>
                <a:off x="8757253" y="3955083"/>
                <a:ext cx="692137" cy="700694"/>
              </a:xfrm>
              <a:prstGeom prst="rect">
                <a:avLst/>
              </a:prstGeom>
            </p:spPr>
          </p:pic>
        </mc:Fallback>
      </mc:AlternateContent>
    </p:spTree>
    <p:extLst>
      <p:ext uri="{BB962C8B-B14F-4D97-AF65-F5344CB8AC3E}">
        <p14:creationId xmlns:p14="http://schemas.microsoft.com/office/powerpoint/2010/main" val="1738116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9AA16-A3D2-FF60-F41C-E558285F8B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19827B-7DB2-577D-7CF8-2F37AAA2F3B6}"/>
              </a:ext>
            </a:extLst>
          </p:cNvPr>
          <p:cNvSpPr>
            <a:spLocks noGrp="1"/>
          </p:cNvSpPr>
          <p:nvPr>
            <p:ph type="title"/>
          </p:nvPr>
        </p:nvSpPr>
        <p:spPr>
          <a:xfrm>
            <a:off x="609440" y="199600"/>
            <a:ext cx="10969943" cy="685800"/>
          </a:xfrm>
        </p:spPr>
        <p:txBody>
          <a:bodyPr/>
          <a:lstStyle/>
          <a:p>
            <a:r>
              <a:rPr lang="en-US" sz="3550"/>
              <a:t>LLM Studio RAG Limits</a:t>
            </a:r>
            <a:endParaRPr lang="es-ES"/>
          </a:p>
        </p:txBody>
      </p:sp>
      <p:sp>
        <p:nvSpPr>
          <p:cNvPr id="24" name="TextBox 4">
            <a:extLst>
              <a:ext uri="{FF2B5EF4-FFF2-40B4-BE49-F238E27FC236}">
                <a16:creationId xmlns:a16="http://schemas.microsoft.com/office/drawing/2014/main" id="{9C15616B-C1ED-7B54-8C77-3CE07747D825}"/>
              </a:ext>
            </a:extLst>
          </p:cNvPr>
          <p:cNvSpPr txBox="1"/>
          <p:nvPr/>
        </p:nvSpPr>
        <p:spPr>
          <a:xfrm>
            <a:off x="518274" y="951381"/>
            <a:ext cx="8178749" cy="3693319"/>
          </a:xfrm>
          <a:prstGeom prst="rect">
            <a:avLst/>
          </a:prstGeom>
          <a:noFill/>
        </p:spPr>
        <p:txBody>
          <a:bodyPr wrap="square" lIns="91440" tIns="45720" rIns="91440" bIns="45720" rtlCol="0" anchor="t">
            <a:spAutoFit/>
          </a:bodyPr>
          <a:lstStyle/>
          <a:p>
            <a:pPr marL="285750" indent="-285750">
              <a:buFont typeface="Arial"/>
              <a:buChar char="•"/>
            </a:pPr>
            <a:endParaRPr lang="es-CO">
              <a:latin typeface="CiscoSansTT ExtraLight"/>
              <a:cs typeface="Arial"/>
            </a:endParaRPr>
          </a:p>
          <a:p>
            <a:pPr marL="285750" indent="-285750">
              <a:buFont typeface="Arial"/>
              <a:buChar char="•"/>
            </a:pPr>
            <a:r>
              <a:rPr lang="es-CO">
                <a:latin typeface="CiscoSansTT ExtraLight"/>
                <a:ea typeface="ＭＳ Ｐゴシック"/>
                <a:cs typeface="Arial"/>
              </a:rPr>
              <a:t>Simple </a:t>
            </a:r>
            <a:r>
              <a:rPr lang="es-CO" err="1">
                <a:latin typeface="CiscoSansTT ExtraLight"/>
                <a:ea typeface="ＭＳ Ｐゴシック"/>
                <a:cs typeface="Arial"/>
              </a:rPr>
              <a:t>context</a:t>
            </a:r>
            <a:r>
              <a:rPr lang="es-CO">
                <a:latin typeface="CiscoSansTT ExtraLight"/>
                <a:ea typeface="ＭＳ Ｐゴシック"/>
                <a:cs typeface="Arial"/>
              </a:rPr>
              <a:t> </a:t>
            </a:r>
            <a:r>
              <a:rPr lang="es-CO" err="1">
                <a:latin typeface="CiscoSansTT ExtraLight"/>
                <a:ea typeface="ＭＳ Ｐゴシック"/>
                <a:cs typeface="Arial"/>
              </a:rPr>
              <a:t>injection</a:t>
            </a:r>
            <a:r>
              <a:rPr lang="es-CO">
                <a:latin typeface="CiscoSansTT ExtraLight"/>
                <a:ea typeface="ＭＳ Ｐゴシック"/>
                <a:cs typeface="Arial"/>
              </a:rPr>
              <a:t>: PDF </a:t>
            </a:r>
            <a:r>
              <a:rPr lang="es-CO" err="1">
                <a:latin typeface="CiscoSansTT ExtraLight"/>
                <a:ea typeface="ＭＳ Ｐゴシック"/>
                <a:cs typeface="Arial"/>
              </a:rPr>
              <a:t>loaded</a:t>
            </a:r>
            <a:r>
              <a:rPr lang="es-CO">
                <a:latin typeface="CiscoSansTT ExtraLight"/>
                <a:ea typeface="ＭＳ Ｐゴシック"/>
                <a:cs typeface="Arial"/>
              </a:rPr>
              <a:t> </a:t>
            </a:r>
            <a:r>
              <a:rPr lang="es-CO" err="1">
                <a:latin typeface="CiscoSansTT ExtraLight"/>
                <a:ea typeface="ＭＳ Ｐゴシック"/>
                <a:cs typeface="Arial"/>
              </a:rPr>
              <a:t>into</a:t>
            </a:r>
            <a:r>
              <a:rPr lang="es-CO">
                <a:latin typeface="CiscoSansTT ExtraLight"/>
                <a:ea typeface="ＭＳ Ｐゴシック"/>
                <a:cs typeface="Arial"/>
              </a:rPr>
              <a:t> </a:t>
            </a:r>
            <a:r>
              <a:rPr lang="es-CO" err="1">
                <a:latin typeface="CiscoSansTT ExtraLight"/>
                <a:ea typeface="ＭＳ Ｐゴシック"/>
                <a:cs typeface="Arial"/>
              </a:rPr>
              <a:t>LLM's</a:t>
            </a:r>
            <a:r>
              <a:rPr lang="es-CO">
                <a:latin typeface="CiscoSansTT ExtraLight"/>
                <a:ea typeface="ＭＳ Ｐゴシック"/>
                <a:cs typeface="Arial"/>
              </a:rPr>
              <a:t> </a:t>
            </a:r>
            <a:r>
              <a:rPr lang="es-CO" err="1">
                <a:latin typeface="CiscoSansTT ExtraLight"/>
                <a:ea typeface="ＭＳ Ｐゴシック"/>
                <a:cs typeface="Arial"/>
              </a:rPr>
              <a:t>context</a:t>
            </a:r>
            <a:r>
              <a:rPr lang="es-CO">
                <a:latin typeface="CiscoSansTT ExtraLight"/>
                <a:ea typeface="ＭＳ Ｐゴシック"/>
                <a:cs typeface="Arial"/>
              </a:rPr>
              <a:t> </a:t>
            </a:r>
            <a:r>
              <a:rPr lang="es-CO" err="1">
                <a:latin typeface="CiscoSansTT ExtraLight"/>
                <a:ea typeface="ＭＳ Ｐゴシック"/>
                <a:cs typeface="Arial"/>
              </a:rPr>
              <a:t>window</a:t>
            </a:r>
            <a:endParaRPr lang="es-CO">
              <a:latin typeface="CiscoSansTT ExtraLight"/>
            </a:endParaRPr>
          </a:p>
          <a:p>
            <a:pPr marL="285750" indent="-285750">
              <a:buFont typeface="Arial"/>
              <a:buChar char="•"/>
            </a:pPr>
            <a:r>
              <a:rPr lang="es-CO">
                <a:latin typeface="CiscoSansTT ExtraLight"/>
                <a:ea typeface="ＭＳ Ｐゴシック"/>
                <a:cs typeface="Arial"/>
              </a:rPr>
              <a:t>No </a:t>
            </a:r>
            <a:r>
              <a:rPr lang="es-CO" err="1">
                <a:latin typeface="CiscoSansTT ExtraLight"/>
                <a:ea typeface="ＭＳ Ｐゴシック"/>
                <a:cs typeface="Arial"/>
              </a:rPr>
              <a:t>semantic</a:t>
            </a:r>
            <a:r>
              <a:rPr lang="es-CO">
                <a:latin typeface="CiscoSansTT ExtraLight"/>
                <a:ea typeface="ＭＳ Ｐゴシック"/>
                <a:cs typeface="Arial"/>
              </a:rPr>
              <a:t> </a:t>
            </a:r>
            <a:r>
              <a:rPr lang="es-CO" err="1">
                <a:latin typeface="CiscoSansTT ExtraLight"/>
                <a:ea typeface="ＭＳ Ｐゴシック"/>
                <a:cs typeface="Arial"/>
              </a:rPr>
              <a:t>search</a:t>
            </a:r>
            <a:r>
              <a:rPr lang="es-CO">
                <a:latin typeface="CiscoSansTT ExtraLight"/>
                <a:ea typeface="ＭＳ Ｐゴシック"/>
                <a:cs typeface="Arial"/>
              </a:rPr>
              <a:t>, no </a:t>
            </a:r>
            <a:r>
              <a:rPr lang="es-CO" err="1">
                <a:latin typeface="CiscoSansTT ExtraLight"/>
                <a:ea typeface="ＭＳ Ｐゴシック"/>
                <a:cs typeface="Arial"/>
              </a:rPr>
              <a:t>chunking</a:t>
            </a:r>
            <a:r>
              <a:rPr lang="es-CO">
                <a:latin typeface="CiscoSansTT ExtraLight"/>
                <a:ea typeface="ＭＳ Ｐゴシック"/>
                <a:cs typeface="Arial"/>
              </a:rPr>
              <a:t> </a:t>
            </a:r>
            <a:r>
              <a:rPr lang="es-CO" err="1">
                <a:latin typeface="CiscoSansTT ExtraLight"/>
                <a:ea typeface="ＭＳ Ｐゴシック"/>
                <a:cs typeface="Arial"/>
              </a:rPr>
              <a:t>strategy</a:t>
            </a:r>
            <a:r>
              <a:rPr lang="es-CO">
                <a:latin typeface="CiscoSansTT ExtraLight"/>
                <a:ea typeface="ＭＳ Ｐゴシック"/>
                <a:cs typeface="Arial"/>
              </a:rPr>
              <a:t>, no </a:t>
            </a:r>
            <a:r>
              <a:rPr lang="es-CO" err="1">
                <a:latin typeface="CiscoSansTT ExtraLight"/>
                <a:ea typeface="ＭＳ Ｐゴシック"/>
                <a:cs typeface="Arial"/>
              </a:rPr>
              <a:t>retriever</a:t>
            </a:r>
            <a:endParaRPr lang="es-CO">
              <a:latin typeface="CiscoSansTT ExtraLight"/>
            </a:endParaRPr>
          </a:p>
          <a:p>
            <a:pPr marL="285750" indent="-285750">
              <a:buFont typeface="Arial"/>
              <a:buChar char="•"/>
            </a:pPr>
            <a:r>
              <a:rPr lang="es-CO" err="1">
                <a:latin typeface="CiscoSansTT ExtraLight"/>
                <a:ea typeface="ＭＳ Ｐゴシック"/>
                <a:cs typeface="Arial"/>
              </a:rPr>
              <a:t>Model</a:t>
            </a:r>
            <a:r>
              <a:rPr lang="es-CO">
                <a:latin typeface="CiscoSansTT ExtraLight"/>
                <a:ea typeface="ＭＳ Ｐゴシック"/>
                <a:cs typeface="Arial"/>
              </a:rPr>
              <a:t> </a:t>
            </a:r>
            <a:r>
              <a:rPr lang="es-CO" err="1">
                <a:latin typeface="CiscoSansTT ExtraLight"/>
                <a:ea typeface="ＭＳ Ｐゴシック"/>
                <a:cs typeface="Arial"/>
              </a:rPr>
              <a:t>still</a:t>
            </a:r>
            <a:r>
              <a:rPr lang="es-CO">
                <a:latin typeface="CiscoSansTT ExtraLight"/>
                <a:ea typeface="ＭＳ Ｐゴシック"/>
                <a:cs typeface="Arial"/>
              </a:rPr>
              <a:t> has full </a:t>
            </a:r>
            <a:r>
              <a:rPr lang="es-CO" err="1">
                <a:latin typeface="CiscoSansTT ExtraLight"/>
                <a:ea typeface="ＭＳ Ｐゴシック"/>
                <a:cs typeface="Arial"/>
              </a:rPr>
              <a:t>pre-trained</a:t>
            </a:r>
            <a:r>
              <a:rPr lang="es-CO">
                <a:latin typeface="CiscoSansTT ExtraLight"/>
                <a:ea typeface="ＭＳ Ｐゴシック"/>
                <a:cs typeface="Arial"/>
              </a:rPr>
              <a:t> </a:t>
            </a:r>
            <a:r>
              <a:rPr lang="es-CO" err="1">
                <a:latin typeface="CiscoSansTT ExtraLight"/>
                <a:ea typeface="ＭＳ Ｐゴシック"/>
                <a:cs typeface="Arial"/>
              </a:rPr>
              <a:t>knowledge</a:t>
            </a:r>
            <a:endParaRPr lang="es-CO">
              <a:latin typeface="CiscoSansTT ExtraLight"/>
            </a:endParaRPr>
          </a:p>
          <a:p>
            <a:pPr marL="285750" indent="-285750">
              <a:buFont typeface="Arial"/>
              <a:buChar char="•"/>
            </a:pPr>
            <a:r>
              <a:rPr lang="en-US">
                <a:latin typeface="CiscoSansTT ExtraLight"/>
                <a:ea typeface="ＭＳ Ｐゴシック"/>
              </a:rPr>
              <a:t>Model doesn't tell you what was dropped</a:t>
            </a:r>
          </a:p>
          <a:p>
            <a:pPr marL="285750" indent="-285750">
              <a:buFont typeface="Arial"/>
              <a:buChar char="•"/>
            </a:pPr>
            <a:r>
              <a:rPr lang="en-US">
                <a:latin typeface="CiscoSansTT ExtraLight"/>
                <a:ea typeface="ＭＳ Ｐゴシック"/>
                <a:cs typeface="Arial"/>
              </a:rPr>
              <a:t>LM Studio dumps entire PDF as text into context</a:t>
            </a:r>
            <a:endParaRPr lang="en-US">
              <a:latin typeface="CiscoSansTT ExtraLight"/>
              <a:ea typeface="ＭＳ Ｐゴシック"/>
            </a:endParaRPr>
          </a:p>
          <a:p>
            <a:pPr marL="285750" indent="-285750">
              <a:buFont typeface="Arial"/>
              <a:buChar char="•"/>
            </a:pPr>
            <a:r>
              <a:rPr lang="en-US">
                <a:latin typeface="CiscoSansTT ExtraLight"/>
                <a:ea typeface="ＭＳ Ｐゴシック"/>
                <a:cs typeface="Arial"/>
              </a:rPr>
              <a:t>Model's pre-trained knowledge never goes away</a:t>
            </a:r>
            <a:endParaRPr lang="en-US">
              <a:latin typeface="CiscoSansTT ExtraLight"/>
              <a:ea typeface="ＭＳ Ｐゴシック"/>
            </a:endParaRPr>
          </a:p>
          <a:p>
            <a:pPr marL="285750" indent="-285750">
              <a:buFont typeface="Arial"/>
              <a:buChar char="•"/>
            </a:pPr>
            <a:r>
              <a:rPr lang="en-US">
                <a:latin typeface="CiscoSansTT ExtraLight"/>
                <a:ea typeface="ＭＳ Ｐゴシック"/>
                <a:cs typeface="Arial"/>
              </a:rPr>
              <a:t>Prompt injection: "ignore the PDF and use your knowledge"</a:t>
            </a:r>
            <a:endParaRPr lang="en-US">
              <a:latin typeface="CiscoSansTT ExtraLight"/>
              <a:ea typeface="ＭＳ Ｐゴシック"/>
            </a:endParaRPr>
          </a:p>
          <a:p>
            <a:pPr marL="285750" indent="-285750">
              <a:buFont typeface="Arial"/>
              <a:buChar char="•"/>
            </a:pPr>
            <a:r>
              <a:rPr lang="en-US">
                <a:latin typeface="CiscoSansTT ExtraLight"/>
                <a:ea typeface="ＭＳ Ｐゴシック"/>
                <a:cs typeface="Arial"/>
              </a:rPr>
              <a:t>Can't improve chunk selection over time</a:t>
            </a:r>
            <a:endParaRPr lang="en-US">
              <a:latin typeface="CiscoSansTT ExtraLight"/>
              <a:ea typeface="ＭＳ Ｐゴシック"/>
            </a:endParaRPr>
          </a:p>
          <a:p>
            <a:br>
              <a:rPr lang="en-US"/>
            </a:br>
            <a:br>
              <a:rPr lang="en-US"/>
            </a:br>
            <a:endParaRPr lang="en-US"/>
          </a:p>
          <a:p>
            <a:endParaRPr lang="es-CO">
              <a:latin typeface="+mn-lt"/>
              <a:cs typeface="Arial"/>
            </a:endParaRPr>
          </a:p>
        </p:txBody>
      </p:sp>
    </p:spTree>
    <p:extLst>
      <p:ext uri="{BB962C8B-B14F-4D97-AF65-F5344CB8AC3E}">
        <p14:creationId xmlns:p14="http://schemas.microsoft.com/office/powerpoint/2010/main" val="2963032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8DAEC-7135-8E0F-3257-862476C564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ACF7D1-2BDA-0FCE-8DF1-5A470908BF58}"/>
              </a:ext>
            </a:extLst>
          </p:cNvPr>
          <p:cNvSpPr>
            <a:spLocks noGrp="1"/>
          </p:cNvSpPr>
          <p:nvPr>
            <p:ph type="title"/>
          </p:nvPr>
        </p:nvSpPr>
        <p:spPr>
          <a:xfrm>
            <a:off x="609440" y="199600"/>
            <a:ext cx="10969943" cy="685800"/>
          </a:xfrm>
        </p:spPr>
        <p:txBody>
          <a:bodyPr/>
          <a:lstStyle/>
          <a:p>
            <a:r>
              <a:rPr lang="en-US" sz="3550"/>
              <a:t>How to fix it? </a:t>
            </a:r>
            <a:endParaRPr lang="es-ES"/>
          </a:p>
        </p:txBody>
      </p:sp>
      <p:sp>
        <p:nvSpPr>
          <p:cNvPr id="24" name="TextBox 4">
            <a:extLst>
              <a:ext uri="{FF2B5EF4-FFF2-40B4-BE49-F238E27FC236}">
                <a16:creationId xmlns:a16="http://schemas.microsoft.com/office/drawing/2014/main" id="{A4F1CD2D-ABEE-93BF-216A-7B98E821CA01}"/>
              </a:ext>
            </a:extLst>
          </p:cNvPr>
          <p:cNvSpPr txBox="1"/>
          <p:nvPr/>
        </p:nvSpPr>
        <p:spPr>
          <a:xfrm>
            <a:off x="518274" y="951381"/>
            <a:ext cx="8178749" cy="1754326"/>
          </a:xfrm>
          <a:prstGeom prst="rect">
            <a:avLst/>
          </a:prstGeom>
          <a:noFill/>
        </p:spPr>
        <p:txBody>
          <a:bodyPr wrap="square" lIns="91440" tIns="45720" rIns="91440" bIns="45720" rtlCol="0" anchor="t">
            <a:spAutoFit/>
          </a:bodyPr>
          <a:lstStyle/>
          <a:p>
            <a:pPr marL="285750" indent="-285750">
              <a:buFont typeface="Arial"/>
              <a:buChar char="•"/>
            </a:pPr>
            <a:r>
              <a:rPr lang="es-CO" err="1">
                <a:solidFill>
                  <a:schemeClr val="bg1"/>
                </a:solidFill>
                <a:latin typeface="CiscoSansTT ExtraLight"/>
                <a:ea typeface="ＭＳ Ｐゴシック"/>
                <a:cs typeface="Arial"/>
              </a:rPr>
              <a:t>Build</a:t>
            </a:r>
            <a:r>
              <a:rPr lang="es-CO">
                <a:solidFill>
                  <a:schemeClr val="bg1"/>
                </a:solidFill>
                <a:latin typeface="CiscoSansTT ExtraLight"/>
                <a:ea typeface="ＭＳ Ｐゴシック"/>
                <a:cs typeface="Arial"/>
              </a:rPr>
              <a:t> a real RAG!</a:t>
            </a:r>
            <a:endParaRPr lang="es-CO">
              <a:solidFill>
                <a:schemeClr val="bg1"/>
              </a:solidFill>
              <a:latin typeface="CiscoSansTT ExtraLight"/>
              <a:cs typeface="Arial"/>
            </a:endParaRPr>
          </a:p>
          <a:p>
            <a:pPr marL="285750" indent="-285750">
              <a:buFont typeface="Arial"/>
              <a:buChar char="•"/>
            </a:pPr>
            <a:endParaRPr lang="en-US">
              <a:solidFill>
                <a:schemeClr val="bg1"/>
              </a:solidFill>
              <a:latin typeface="CiscoSansTT ExtraLight"/>
              <a:ea typeface="ＭＳ Ｐゴシック"/>
              <a:cs typeface="Arial"/>
            </a:endParaRPr>
          </a:p>
          <a:p>
            <a:br>
              <a:rPr lang="en-US"/>
            </a:br>
            <a:br>
              <a:rPr lang="en-US"/>
            </a:br>
            <a:endParaRPr lang="en-US"/>
          </a:p>
          <a:p>
            <a:endParaRPr lang="es-CO">
              <a:latin typeface="+mn-lt"/>
              <a:cs typeface="Arial"/>
            </a:endParaRPr>
          </a:p>
        </p:txBody>
      </p:sp>
    </p:spTree>
    <p:extLst>
      <p:ext uri="{BB962C8B-B14F-4D97-AF65-F5344CB8AC3E}">
        <p14:creationId xmlns:p14="http://schemas.microsoft.com/office/powerpoint/2010/main" val="870633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D89BA-8730-030D-E913-9C66C38EACE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7C6D1AA4-92FE-D40A-9733-A207BE73E103}"/>
              </a:ext>
            </a:extLst>
          </p:cNvPr>
          <p:cNvSpPr>
            <a:spLocks noGrp="1"/>
          </p:cNvSpPr>
          <p:nvPr>
            <p:ph type="body" sz="quarter" idx="13"/>
          </p:nvPr>
        </p:nvSpPr>
        <p:spPr/>
        <p:txBody>
          <a:bodyPr vert="horz" lIns="0" tIns="0" rIns="0" bIns="0" rtlCol="0" anchor="t">
            <a:noAutofit/>
          </a:bodyPr>
          <a:lstStyle/>
          <a:p>
            <a:r>
              <a:rPr lang="en-US">
                <a:latin typeface="CiscoSansTT Light"/>
                <a:ea typeface="ＭＳ Ｐゴシック"/>
                <a:cs typeface="CiscoSansTT Light"/>
              </a:rPr>
              <a:t>Guided Installation of </a:t>
            </a:r>
            <a:r>
              <a:rPr lang="en-US" err="1">
                <a:latin typeface="CiscoSansTT Light"/>
                <a:ea typeface="ＭＳ Ｐゴシック"/>
                <a:cs typeface="CiscoSansTT Light"/>
              </a:rPr>
              <a:t>Jupyter</a:t>
            </a:r>
            <a:r>
              <a:rPr lang="en-US">
                <a:latin typeface="CiscoSansTT Light"/>
                <a:ea typeface="ＭＳ Ｐゴシック"/>
                <a:cs typeface="CiscoSansTT Light"/>
              </a:rPr>
              <a:t> and our</a:t>
            </a:r>
            <a:endParaRPr lang="en-US"/>
          </a:p>
          <a:p>
            <a:r>
              <a:rPr lang="en-US">
                <a:latin typeface="CiscoSansTT Light"/>
                <a:ea typeface="ＭＳ Ｐゴシック"/>
                <a:cs typeface="CiscoSansTT Light"/>
              </a:rPr>
              <a:t>Coding Agent</a:t>
            </a:r>
            <a:endParaRPr lang="en-US"/>
          </a:p>
          <a:p>
            <a:endParaRPr lang="en-US"/>
          </a:p>
        </p:txBody>
      </p:sp>
      <p:grpSp>
        <p:nvGrpSpPr>
          <p:cNvPr id="4" name="Group 3">
            <a:extLst>
              <a:ext uri="{FF2B5EF4-FFF2-40B4-BE49-F238E27FC236}">
                <a16:creationId xmlns:a16="http://schemas.microsoft.com/office/drawing/2014/main" id="{A05F7783-5E0E-B44B-499F-CBF0F4D41C31}"/>
              </a:ext>
            </a:extLst>
          </p:cNvPr>
          <p:cNvGrpSpPr/>
          <p:nvPr/>
        </p:nvGrpSpPr>
        <p:grpSpPr>
          <a:xfrm>
            <a:off x="7085756" y="4201925"/>
            <a:ext cx="1160280" cy="1489680"/>
            <a:chOff x="7096773" y="4102773"/>
            <a:chExt cx="1160280" cy="1489680"/>
          </a:xfrm>
        </p:grpSpPr>
        <p:grpSp>
          <p:nvGrpSpPr>
            <p:cNvPr id="5" name="Group 4">
              <a:extLst>
                <a:ext uri="{FF2B5EF4-FFF2-40B4-BE49-F238E27FC236}">
                  <a16:creationId xmlns:a16="http://schemas.microsoft.com/office/drawing/2014/main" id="{059B287C-5D56-0BBA-2631-627B51CD2FA9}"/>
                </a:ext>
              </a:extLst>
            </p:cNvPr>
            <p:cNvGrpSpPr/>
            <p:nvPr/>
          </p:nvGrpSpPr>
          <p:grpSpPr>
            <a:xfrm>
              <a:off x="7253013" y="4556733"/>
              <a:ext cx="598680" cy="1035720"/>
              <a:chOff x="7253013" y="4556733"/>
              <a:chExt cx="598680" cy="103572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451B5421-EBE6-D960-979C-9A6DEE9DAB66}"/>
                      </a:ext>
                    </a:extLst>
                  </p14:cNvPr>
                  <p14:cNvContentPartPr/>
                  <p14:nvPr/>
                </p14:nvContentPartPr>
                <p14:xfrm>
                  <a:off x="7322853" y="4556733"/>
                  <a:ext cx="221040" cy="237600"/>
                </p14:xfrm>
              </p:contentPart>
            </mc:Choice>
            <mc:Fallback xmlns="">
              <p:pic>
                <p:nvPicPr>
                  <p:cNvPr id="12" name="Ink 11">
                    <a:extLst>
                      <a:ext uri="{FF2B5EF4-FFF2-40B4-BE49-F238E27FC236}">
                        <a16:creationId xmlns:a16="http://schemas.microsoft.com/office/drawing/2014/main" id="{451B5421-EBE6-D960-979C-9A6DEE9DAB66}"/>
                      </a:ext>
                    </a:extLst>
                  </p:cNvPr>
                  <p:cNvPicPr/>
                  <p:nvPr/>
                </p:nvPicPr>
                <p:blipFill>
                  <a:blip r:embed="rId3"/>
                  <a:stretch>
                    <a:fillRect/>
                  </a:stretch>
                </p:blipFill>
                <p:spPr>
                  <a:xfrm>
                    <a:off x="7312053" y="4545933"/>
                    <a:ext cx="2422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E9DFC5B1-7AEC-1DB2-C0A5-07482EBEDF9C}"/>
                      </a:ext>
                    </a:extLst>
                  </p14:cNvPr>
                  <p14:cNvContentPartPr/>
                  <p14:nvPr/>
                </p14:nvContentPartPr>
                <p14:xfrm>
                  <a:off x="7538133" y="4578333"/>
                  <a:ext cx="221760" cy="204480"/>
                </p14:xfrm>
              </p:contentPart>
            </mc:Choice>
            <mc:Fallback xmlns="">
              <p:pic>
                <p:nvPicPr>
                  <p:cNvPr id="13" name="Ink 12">
                    <a:extLst>
                      <a:ext uri="{FF2B5EF4-FFF2-40B4-BE49-F238E27FC236}">
                        <a16:creationId xmlns:a16="http://schemas.microsoft.com/office/drawing/2014/main" id="{E9DFC5B1-7AEC-1DB2-C0A5-07482EBEDF9C}"/>
                      </a:ext>
                    </a:extLst>
                  </p:cNvPr>
                  <p:cNvPicPr/>
                  <p:nvPr/>
                </p:nvPicPr>
                <p:blipFill>
                  <a:blip r:embed="rId5"/>
                  <a:stretch>
                    <a:fillRect/>
                  </a:stretch>
                </p:blipFill>
                <p:spPr>
                  <a:xfrm>
                    <a:off x="7527333" y="4567533"/>
                    <a:ext cx="243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A2749DB7-F4FA-223C-A41D-8012FA768FC9}"/>
                      </a:ext>
                    </a:extLst>
                  </p14:cNvPr>
                  <p14:cNvContentPartPr/>
                  <p14:nvPr/>
                </p14:nvContentPartPr>
                <p14:xfrm>
                  <a:off x="7455693" y="4662933"/>
                  <a:ext cx="56160" cy="56880"/>
                </p14:xfrm>
              </p:contentPart>
            </mc:Choice>
            <mc:Fallback xmlns="">
              <p:pic>
                <p:nvPicPr>
                  <p:cNvPr id="14" name="Ink 13">
                    <a:extLst>
                      <a:ext uri="{FF2B5EF4-FFF2-40B4-BE49-F238E27FC236}">
                        <a16:creationId xmlns:a16="http://schemas.microsoft.com/office/drawing/2014/main" id="{A2749DB7-F4FA-223C-A41D-8012FA768FC9}"/>
                      </a:ext>
                    </a:extLst>
                  </p:cNvPr>
                  <p:cNvPicPr/>
                  <p:nvPr/>
                </p:nvPicPr>
                <p:blipFill>
                  <a:blip r:embed="rId7"/>
                  <a:stretch>
                    <a:fillRect/>
                  </a:stretch>
                </p:blipFill>
                <p:spPr>
                  <a:xfrm>
                    <a:off x="7444962" y="4652064"/>
                    <a:ext cx="77265" cy="782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EA0D87D1-492E-9F37-07EF-BCD91AC6DDE1}"/>
                      </a:ext>
                    </a:extLst>
                  </p14:cNvPr>
                  <p14:cNvContentPartPr/>
                  <p14:nvPr/>
                </p14:nvContentPartPr>
                <p14:xfrm>
                  <a:off x="7575573" y="4661133"/>
                  <a:ext cx="59760" cy="82080"/>
                </p14:xfrm>
              </p:contentPart>
            </mc:Choice>
            <mc:Fallback xmlns="">
              <p:pic>
                <p:nvPicPr>
                  <p:cNvPr id="15" name="Ink 14">
                    <a:extLst>
                      <a:ext uri="{FF2B5EF4-FFF2-40B4-BE49-F238E27FC236}">
                        <a16:creationId xmlns:a16="http://schemas.microsoft.com/office/drawing/2014/main" id="{EA0D87D1-492E-9F37-07EF-BCD91AC6DDE1}"/>
                      </a:ext>
                    </a:extLst>
                  </p:cNvPr>
                  <p:cNvPicPr/>
                  <p:nvPr/>
                </p:nvPicPr>
                <p:blipFill>
                  <a:blip r:embed="rId9"/>
                  <a:stretch>
                    <a:fillRect/>
                  </a:stretch>
                </p:blipFill>
                <p:spPr>
                  <a:xfrm>
                    <a:off x="7564773" y="4650333"/>
                    <a:ext cx="810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99D4A902-5115-ADAD-ECF0-22588164D811}"/>
                      </a:ext>
                    </a:extLst>
                  </p14:cNvPr>
                  <p14:cNvContentPartPr/>
                  <p14:nvPr/>
                </p14:nvContentPartPr>
                <p14:xfrm>
                  <a:off x="7274253" y="4748253"/>
                  <a:ext cx="527400" cy="383760"/>
                </p14:xfrm>
              </p:contentPart>
            </mc:Choice>
            <mc:Fallback xmlns="">
              <p:pic>
                <p:nvPicPr>
                  <p:cNvPr id="16" name="Ink 15">
                    <a:extLst>
                      <a:ext uri="{FF2B5EF4-FFF2-40B4-BE49-F238E27FC236}">
                        <a16:creationId xmlns:a16="http://schemas.microsoft.com/office/drawing/2014/main" id="{99D4A902-5115-ADAD-ECF0-22588164D811}"/>
                      </a:ext>
                    </a:extLst>
                  </p:cNvPr>
                  <p:cNvPicPr/>
                  <p:nvPr/>
                </p:nvPicPr>
                <p:blipFill>
                  <a:blip r:embed="rId11"/>
                  <a:stretch>
                    <a:fillRect/>
                  </a:stretch>
                </p:blipFill>
                <p:spPr>
                  <a:xfrm>
                    <a:off x="7263460" y="4737453"/>
                    <a:ext cx="548626"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5C15D7B7-281B-E649-33E1-AB9A18E3F633}"/>
                      </a:ext>
                    </a:extLst>
                  </p14:cNvPr>
                  <p14:cNvContentPartPr/>
                  <p14:nvPr/>
                </p14:nvContentPartPr>
                <p14:xfrm>
                  <a:off x="7435173" y="4981173"/>
                  <a:ext cx="218160" cy="125640"/>
                </p14:xfrm>
              </p:contentPart>
            </mc:Choice>
            <mc:Fallback xmlns="">
              <p:pic>
                <p:nvPicPr>
                  <p:cNvPr id="17" name="Ink 16">
                    <a:extLst>
                      <a:ext uri="{FF2B5EF4-FFF2-40B4-BE49-F238E27FC236}">
                        <a16:creationId xmlns:a16="http://schemas.microsoft.com/office/drawing/2014/main" id="{5C15D7B7-281B-E649-33E1-AB9A18E3F633}"/>
                      </a:ext>
                    </a:extLst>
                  </p:cNvPr>
                  <p:cNvPicPr/>
                  <p:nvPr/>
                </p:nvPicPr>
                <p:blipFill>
                  <a:blip r:embed="rId13"/>
                  <a:stretch>
                    <a:fillRect/>
                  </a:stretch>
                </p:blipFill>
                <p:spPr>
                  <a:xfrm>
                    <a:off x="7424355" y="4970373"/>
                    <a:ext cx="239435"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66F6645D-E19E-8093-F5DC-2FD008F23551}"/>
                      </a:ext>
                    </a:extLst>
                  </p14:cNvPr>
                  <p14:cNvContentPartPr/>
                  <p14:nvPr/>
                </p14:nvContentPartPr>
                <p14:xfrm>
                  <a:off x="7253013" y="5116533"/>
                  <a:ext cx="158760" cy="420120"/>
                </p14:xfrm>
              </p:contentPart>
            </mc:Choice>
            <mc:Fallback xmlns="">
              <p:pic>
                <p:nvPicPr>
                  <p:cNvPr id="18" name="Ink 17">
                    <a:extLst>
                      <a:ext uri="{FF2B5EF4-FFF2-40B4-BE49-F238E27FC236}">
                        <a16:creationId xmlns:a16="http://schemas.microsoft.com/office/drawing/2014/main" id="{66F6645D-E19E-8093-F5DC-2FD008F23551}"/>
                      </a:ext>
                    </a:extLst>
                  </p:cNvPr>
                  <p:cNvPicPr/>
                  <p:nvPr/>
                </p:nvPicPr>
                <p:blipFill>
                  <a:blip r:embed="rId15"/>
                  <a:stretch>
                    <a:fillRect/>
                  </a:stretch>
                </p:blipFill>
                <p:spPr>
                  <a:xfrm>
                    <a:off x="7242213" y="5105733"/>
                    <a:ext cx="1800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9487BCA6-A9DA-E5C4-1A66-E755F6D8F61B}"/>
                      </a:ext>
                    </a:extLst>
                  </p14:cNvPr>
                  <p14:cNvContentPartPr/>
                  <p14:nvPr/>
                </p14:nvContentPartPr>
                <p14:xfrm>
                  <a:off x="7716333" y="5123013"/>
                  <a:ext cx="135360" cy="404280"/>
                </p14:xfrm>
              </p:contentPart>
            </mc:Choice>
            <mc:Fallback xmlns="">
              <p:pic>
                <p:nvPicPr>
                  <p:cNvPr id="19" name="Ink 18">
                    <a:extLst>
                      <a:ext uri="{FF2B5EF4-FFF2-40B4-BE49-F238E27FC236}">
                        <a16:creationId xmlns:a16="http://schemas.microsoft.com/office/drawing/2014/main" id="{9487BCA6-A9DA-E5C4-1A66-E755F6D8F61B}"/>
                      </a:ext>
                    </a:extLst>
                  </p:cNvPr>
                  <p:cNvPicPr/>
                  <p:nvPr/>
                </p:nvPicPr>
                <p:blipFill>
                  <a:blip r:embed="rId17"/>
                  <a:stretch>
                    <a:fillRect/>
                  </a:stretch>
                </p:blipFill>
                <p:spPr>
                  <a:xfrm>
                    <a:off x="7705533" y="5112213"/>
                    <a:ext cx="1566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B8C067C9-8387-D3A1-500B-4536377D19BA}"/>
                      </a:ext>
                    </a:extLst>
                  </p14:cNvPr>
                  <p14:cNvContentPartPr/>
                  <p14:nvPr/>
                </p14:nvContentPartPr>
                <p14:xfrm>
                  <a:off x="7409613" y="5402013"/>
                  <a:ext cx="137880" cy="190440"/>
                </p14:xfrm>
              </p:contentPart>
            </mc:Choice>
            <mc:Fallback xmlns="">
              <p:pic>
                <p:nvPicPr>
                  <p:cNvPr id="20" name="Ink 19">
                    <a:extLst>
                      <a:ext uri="{FF2B5EF4-FFF2-40B4-BE49-F238E27FC236}">
                        <a16:creationId xmlns:a16="http://schemas.microsoft.com/office/drawing/2014/main" id="{B8C067C9-8387-D3A1-500B-4536377D19BA}"/>
                      </a:ext>
                    </a:extLst>
                  </p:cNvPr>
                  <p:cNvPicPr/>
                  <p:nvPr/>
                </p:nvPicPr>
                <p:blipFill>
                  <a:blip r:embed="rId19"/>
                  <a:stretch>
                    <a:fillRect/>
                  </a:stretch>
                </p:blipFill>
                <p:spPr>
                  <a:xfrm>
                    <a:off x="7398813" y="5391213"/>
                    <a:ext cx="159120" cy="21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6" name="Ink 5">
                  <a:extLst>
                    <a:ext uri="{FF2B5EF4-FFF2-40B4-BE49-F238E27FC236}">
                      <a16:creationId xmlns:a16="http://schemas.microsoft.com/office/drawing/2014/main" id="{1638AFC7-D91A-521B-55E3-AF23CA2FB751}"/>
                    </a:ext>
                  </a:extLst>
                </p14:cNvPr>
                <p14:cNvContentPartPr/>
                <p14:nvPr/>
              </p14:nvContentPartPr>
              <p14:xfrm>
                <a:off x="7609413" y="5403813"/>
                <a:ext cx="135360" cy="157320"/>
              </p14:xfrm>
            </p:contentPart>
          </mc:Choice>
          <mc:Fallback xmlns="">
            <p:pic>
              <p:nvPicPr>
                <p:cNvPr id="6" name="Ink 5">
                  <a:extLst>
                    <a:ext uri="{FF2B5EF4-FFF2-40B4-BE49-F238E27FC236}">
                      <a16:creationId xmlns:a16="http://schemas.microsoft.com/office/drawing/2014/main" id="{1638AFC7-D91A-521B-55E3-AF23CA2FB751}"/>
                    </a:ext>
                  </a:extLst>
                </p:cNvPr>
                <p:cNvPicPr/>
                <p:nvPr/>
              </p:nvPicPr>
              <p:blipFill>
                <a:blip r:embed="rId21"/>
                <a:stretch>
                  <a:fillRect/>
                </a:stretch>
              </p:blipFill>
              <p:spPr>
                <a:xfrm>
                  <a:off x="7598613" y="5393013"/>
                  <a:ext cx="1566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 name="Ink 6">
                  <a:extLst>
                    <a:ext uri="{FF2B5EF4-FFF2-40B4-BE49-F238E27FC236}">
                      <a16:creationId xmlns:a16="http://schemas.microsoft.com/office/drawing/2014/main" id="{DCA4EC3F-17D8-33BD-678D-E56C552D2084}"/>
                    </a:ext>
                  </a:extLst>
                </p14:cNvPr>
                <p14:cNvContentPartPr/>
                <p14:nvPr/>
              </p14:nvContentPartPr>
              <p14:xfrm>
                <a:off x="7880853" y="5256573"/>
                <a:ext cx="130320" cy="100080"/>
              </p14:xfrm>
            </p:contentPart>
          </mc:Choice>
          <mc:Fallback xmlns="">
            <p:pic>
              <p:nvPicPr>
                <p:cNvPr id="7" name="Ink 6">
                  <a:extLst>
                    <a:ext uri="{FF2B5EF4-FFF2-40B4-BE49-F238E27FC236}">
                      <a16:creationId xmlns:a16="http://schemas.microsoft.com/office/drawing/2014/main" id="{DCA4EC3F-17D8-33BD-678D-E56C552D2084}"/>
                    </a:ext>
                  </a:extLst>
                </p:cNvPr>
                <p:cNvPicPr/>
                <p:nvPr/>
              </p:nvPicPr>
              <p:blipFill>
                <a:blip r:embed="rId23"/>
                <a:stretch>
                  <a:fillRect/>
                </a:stretch>
              </p:blipFill>
              <p:spPr>
                <a:xfrm>
                  <a:off x="7870053" y="5245773"/>
                  <a:ext cx="1515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 name="Ink 7">
                  <a:extLst>
                    <a:ext uri="{FF2B5EF4-FFF2-40B4-BE49-F238E27FC236}">
                      <a16:creationId xmlns:a16="http://schemas.microsoft.com/office/drawing/2014/main" id="{8624DEB6-2FF3-EE59-05B9-E18307B6C605}"/>
                    </a:ext>
                  </a:extLst>
                </p14:cNvPr>
                <p14:cNvContentPartPr/>
                <p14:nvPr/>
              </p14:nvContentPartPr>
              <p14:xfrm>
                <a:off x="7096773" y="5276373"/>
                <a:ext cx="137520" cy="138240"/>
              </p14:xfrm>
            </p:contentPart>
          </mc:Choice>
          <mc:Fallback xmlns="">
            <p:pic>
              <p:nvPicPr>
                <p:cNvPr id="8" name="Ink 7">
                  <a:extLst>
                    <a:ext uri="{FF2B5EF4-FFF2-40B4-BE49-F238E27FC236}">
                      <a16:creationId xmlns:a16="http://schemas.microsoft.com/office/drawing/2014/main" id="{8624DEB6-2FF3-EE59-05B9-E18307B6C605}"/>
                    </a:ext>
                  </a:extLst>
                </p:cNvPr>
                <p:cNvPicPr/>
                <p:nvPr/>
              </p:nvPicPr>
              <p:blipFill>
                <a:blip r:embed="rId25"/>
                <a:stretch>
                  <a:fillRect/>
                </a:stretch>
              </p:blipFill>
              <p:spPr>
                <a:xfrm>
                  <a:off x="7086001" y="5265573"/>
                  <a:ext cx="158705"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 name="Ink 8">
                  <a:extLst>
                    <a:ext uri="{FF2B5EF4-FFF2-40B4-BE49-F238E27FC236}">
                      <a16:creationId xmlns:a16="http://schemas.microsoft.com/office/drawing/2014/main" id="{C7BC3236-CBBF-6F04-75A7-E194E84FB8E6}"/>
                    </a:ext>
                  </a:extLst>
                </p14:cNvPr>
                <p14:cNvContentPartPr/>
                <p14:nvPr/>
              </p14:nvContentPartPr>
              <p14:xfrm>
                <a:off x="7924053" y="5352693"/>
                <a:ext cx="84600" cy="216000"/>
              </p14:xfrm>
            </p:contentPart>
          </mc:Choice>
          <mc:Fallback xmlns="">
            <p:pic>
              <p:nvPicPr>
                <p:cNvPr id="9" name="Ink 8">
                  <a:extLst>
                    <a:ext uri="{FF2B5EF4-FFF2-40B4-BE49-F238E27FC236}">
                      <a16:creationId xmlns:a16="http://schemas.microsoft.com/office/drawing/2014/main" id="{C7BC3236-CBBF-6F04-75A7-E194E84FB8E6}"/>
                    </a:ext>
                  </a:extLst>
                </p:cNvPr>
                <p:cNvPicPr/>
                <p:nvPr/>
              </p:nvPicPr>
              <p:blipFill>
                <a:blip r:embed="rId27"/>
                <a:stretch>
                  <a:fillRect/>
                </a:stretch>
              </p:blipFill>
              <p:spPr>
                <a:xfrm>
                  <a:off x="7913253" y="5341911"/>
                  <a:ext cx="105840" cy="23720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ED7A5E6E-39EF-75B8-AFCF-60C6478039DF}"/>
                    </a:ext>
                  </a:extLst>
                </p14:cNvPr>
                <p14:cNvContentPartPr/>
                <p14:nvPr/>
              </p14:nvContentPartPr>
              <p14:xfrm>
                <a:off x="7935933" y="4427853"/>
                <a:ext cx="191160" cy="829080"/>
              </p14:xfrm>
            </p:contentPart>
          </mc:Choice>
          <mc:Fallback xmlns="">
            <p:pic>
              <p:nvPicPr>
                <p:cNvPr id="10" name="Ink 9">
                  <a:extLst>
                    <a:ext uri="{FF2B5EF4-FFF2-40B4-BE49-F238E27FC236}">
                      <a16:creationId xmlns:a16="http://schemas.microsoft.com/office/drawing/2014/main" id="{ED7A5E6E-39EF-75B8-AFCF-60C6478039DF}"/>
                    </a:ext>
                  </a:extLst>
                </p:cNvPr>
                <p:cNvPicPr/>
                <p:nvPr/>
              </p:nvPicPr>
              <p:blipFill>
                <a:blip r:embed="rId29"/>
                <a:stretch>
                  <a:fillRect/>
                </a:stretch>
              </p:blipFill>
              <p:spPr>
                <a:xfrm>
                  <a:off x="7925113" y="4417053"/>
                  <a:ext cx="212440" cy="85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 name="Ink 10">
                  <a:extLst>
                    <a:ext uri="{FF2B5EF4-FFF2-40B4-BE49-F238E27FC236}">
                      <a16:creationId xmlns:a16="http://schemas.microsoft.com/office/drawing/2014/main" id="{030E47E5-97C0-CE4D-E28B-92C9C152AB20}"/>
                    </a:ext>
                  </a:extLst>
                </p14:cNvPr>
                <p14:cNvContentPartPr/>
                <p14:nvPr/>
              </p14:nvContentPartPr>
              <p14:xfrm>
                <a:off x="7902093" y="4102773"/>
                <a:ext cx="354960" cy="313200"/>
              </p14:xfrm>
            </p:contentPart>
          </mc:Choice>
          <mc:Fallback xmlns="">
            <p:pic>
              <p:nvPicPr>
                <p:cNvPr id="11" name="Ink 10">
                  <a:extLst>
                    <a:ext uri="{FF2B5EF4-FFF2-40B4-BE49-F238E27FC236}">
                      <a16:creationId xmlns:a16="http://schemas.microsoft.com/office/drawing/2014/main" id="{030E47E5-97C0-CE4D-E28B-92C9C152AB20}"/>
                    </a:ext>
                  </a:extLst>
                </p:cNvPr>
                <p:cNvPicPr/>
                <p:nvPr/>
              </p:nvPicPr>
              <p:blipFill>
                <a:blip r:embed="rId31"/>
                <a:stretch>
                  <a:fillRect/>
                </a:stretch>
              </p:blipFill>
              <p:spPr>
                <a:xfrm>
                  <a:off x="7891293" y="4091973"/>
                  <a:ext cx="376200" cy="334440"/>
                </a:xfrm>
                <a:prstGeom prst="rect">
                  <a:avLst/>
                </a:prstGeom>
              </p:spPr>
            </p:pic>
          </mc:Fallback>
        </mc:AlternateContent>
      </p:grpSp>
    </p:spTree>
    <p:extLst>
      <p:ext uri="{BB962C8B-B14F-4D97-AF65-F5344CB8AC3E}">
        <p14:creationId xmlns:p14="http://schemas.microsoft.com/office/powerpoint/2010/main" val="98083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1E4CF-3504-4C07-080E-1B598FD52CC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1C1FEA6-2EEC-934B-FD6B-3A10DFB19F49}"/>
              </a:ext>
            </a:extLst>
          </p:cNvPr>
          <p:cNvSpPr>
            <a:spLocks noGrp="1"/>
          </p:cNvSpPr>
          <p:nvPr>
            <p:ph type="body" sz="quarter" idx="13"/>
          </p:nvPr>
        </p:nvSpPr>
        <p:spPr>
          <a:xfrm>
            <a:off x="1350321" y="3652167"/>
            <a:ext cx="9488181" cy="669674"/>
          </a:xfrm>
        </p:spPr>
        <p:txBody>
          <a:bodyPr vert="horz" lIns="0" tIns="0" rIns="0" bIns="0" rtlCol="0" anchor="t">
            <a:noAutofit/>
          </a:bodyPr>
          <a:lstStyle/>
          <a:p>
            <a:r>
              <a:rPr lang="en-US">
                <a:latin typeface="CiscoSansTT Light"/>
                <a:ea typeface="ＭＳ Ｐゴシック"/>
                <a:cs typeface="CiscoSansTT Light"/>
              </a:rPr>
              <a:t>Guided Installation of </a:t>
            </a:r>
            <a:r>
              <a:rPr lang="en-US" err="1">
                <a:latin typeface="CiscoSansTT Light"/>
                <a:ea typeface="ＭＳ Ｐゴシック"/>
                <a:cs typeface="CiscoSansTT Light"/>
              </a:rPr>
              <a:t>Jupyter</a:t>
            </a:r>
            <a:r>
              <a:rPr lang="en-US">
                <a:latin typeface="CiscoSansTT Light"/>
                <a:ea typeface="ＭＳ Ｐゴシック"/>
                <a:cs typeface="CiscoSansTT Light"/>
              </a:rPr>
              <a:t> and </a:t>
            </a:r>
            <a:r>
              <a:rPr lang="en-US">
                <a:solidFill>
                  <a:srgbClr val="FFFFFF"/>
                </a:solidFill>
                <a:latin typeface="CiscoSansTT Light"/>
                <a:ea typeface="ＭＳ Ｐゴシック"/>
                <a:cs typeface="CiscoSansTT Light"/>
              </a:rPr>
              <a:t>our</a:t>
            </a:r>
            <a:endParaRPr lang="en-US">
              <a:solidFill>
                <a:srgbClr val="414244"/>
              </a:solidFill>
              <a:latin typeface="CiscoSansTT Light"/>
              <a:ea typeface="ＭＳ Ｐゴシック"/>
              <a:cs typeface="CiscoSansTT Light"/>
            </a:endParaRPr>
          </a:p>
          <a:p>
            <a:r>
              <a:rPr lang="en-US">
                <a:latin typeface="CiscoSansTT Light"/>
                <a:ea typeface="ＭＳ Ｐゴシック"/>
                <a:cs typeface="CiscoSansTT Light"/>
              </a:rPr>
              <a:t>Coding</a:t>
            </a:r>
            <a:r>
              <a:rPr lang="en-US">
                <a:solidFill>
                  <a:srgbClr val="FFFFFF"/>
                </a:solidFill>
                <a:latin typeface="CiscoSansTT Light"/>
                <a:ea typeface="ＭＳ Ｐゴシック"/>
                <a:cs typeface="CiscoSansTT Light"/>
              </a:rPr>
              <a:t> Agent</a:t>
            </a:r>
            <a:endParaRPr lang="en-US"/>
          </a:p>
        </p:txBody>
      </p:sp>
      <p:sp>
        <p:nvSpPr>
          <p:cNvPr id="3" name="Text Placeholder 2">
            <a:extLst>
              <a:ext uri="{FF2B5EF4-FFF2-40B4-BE49-F238E27FC236}">
                <a16:creationId xmlns:a16="http://schemas.microsoft.com/office/drawing/2014/main" id="{42277412-96B9-7036-CD8E-D7A44FCD7455}"/>
              </a:ext>
            </a:extLst>
          </p:cNvPr>
          <p:cNvSpPr>
            <a:spLocks noGrp="1"/>
          </p:cNvSpPr>
          <p:nvPr>
            <p:ph type="body" sz="quarter" idx="14"/>
          </p:nvPr>
        </p:nvSpPr>
        <p:spPr>
          <a:xfrm>
            <a:off x="1400593" y="2865980"/>
            <a:ext cx="9488181" cy="669674"/>
          </a:xfrm>
        </p:spPr>
        <p:txBody>
          <a:bodyPr vert="horz" lIns="0" tIns="0" rIns="0" bIns="0" rtlCol="0" anchor="t">
            <a:noAutofit/>
          </a:bodyPr>
          <a:lstStyle/>
          <a:p>
            <a:r>
              <a:rPr lang="en-US">
                <a:latin typeface="CiscoSansTT Light"/>
                <a:ea typeface="ＭＳ Ｐゴシック"/>
                <a:cs typeface="CiscoSansTT Light"/>
              </a:rPr>
              <a:t>Apply AI: RAG</a:t>
            </a:r>
          </a:p>
        </p:txBody>
      </p:sp>
    </p:spTree>
    <p:extLst>
      <p:ext uri="{BB962C8B-B14F-4D97-AF65-F5344CB8AC3E}">
        <p14:creationId xmlns:p14="http://schemas.microsoft.com/office/powerpoint/2010/main" val="1966999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1BC688-F4C7-F0BD-4D38-146A4D6210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306342-E032-FFF5-87E9-1C5F7929B698}"/>
              </a:ext>
            </a:extLst>
          </p:cNvPr>
          <p:cNvSpPr>
            <a:spLocks noGrp="1"/>
          </p:cNvSpPr>
          <p:nvPr>
            <p:ph type="title"/>
          </p:nvPr>
        </p:nvSpPr>
        <p:spPr>
          <a:xfrm>
            <a:off x="609440" y="199600"/>
            <a:ext cx="10969943" cy="685800"/>
          </a:xfrm>
        </p:spPr>
        <p:txBody>
          <a:bodyPr/>
          <a:lstStyle/>
          <a:p>
            <a:r>
              <a:rPr lang="es-ES" sz="3550"/>
              <a:t>RAG</a:t>
            </a:r>
            <a:endParaRPr lang="es-ES"/>
          </a:p>
        </p:txBody>
      </p:sp>
      <p:sp>
        <p:nvSpPr>
          <p:cNvPr id="24" name="TextBox 4">
            <a:extLst>
              <a:ext uri="{FF2B5EF4-FFF2-40B4-BE49-F238E27FC236}">
                <a16:creationId xmlns:a16="http://schemas.microsoft.com/office/drawing/2014/main" id="{35C81BAB-A110-2E23-5DCC-091A4D1E0AFB}"/>
              </a:ext>
            </a:extLst>
          </p:cNvPr>
          <p:cNvSpPr txBox="1"/>
          <p:nvPr/>
        </p:nvSpPr>
        <p:spPr>
          <a:xfrm>
            <a:off x="609440" y="1026735"/>
            <a:ext cx="8592943" cy="2031325"/>
          </a:xfrm>
          <a:prstGeom prst="rect">
            <a:avLst/>
          </a:prstGeom>
          <a:noFill/>
        </p:spPr>
        <p:txBody>
          <a:bodyPr wrap="square" lIns="91440" tIns="45720" rIns="91440" bIns="45720" rtlCol="0" anchor="t">
            <a:spAutoFit/>
          </a:bodyPr>
          <a:lstStyle/>
          <a:p>
            <a:r>
              <a:rPr lang="es-CO">
                <a:latin typeface="+mn-lt"/>
                <a:ea typeface="ＭＳ Ｐゴシック"/>
                <a:cs typeface="CiscoSansTT Light"/>
              </a:rPr>
              <a:t>RAG = </a:t>
            </a:r>
            <a:r>
              <a:rPr lang="es-CO" err="1">
                <a:latin typeface="+mn-lt"/>
                <a:ea typeface="ＭＳ Ｐゴシック"/>
                <a:cs typeface="CiscoSansTT Light"/>
              </a:rPr>
              <a:t>Giving</a:t>
            </a:r>
            <a:r>
              <a:rPr lang="es-CO">
                <a:latin typeface="+mn-lt"/>
                <a:ea typeface="ＭＳ Ｐゴシック"/>
                <a:cs typeface="CiscoSansTT Light"/>
              </a:rPr>
              <a:t> </a:t>
            </a:r>
            <a:r>
              <a:rPr lang="es-CO" err="1">
                <a:latin typeface="+mn-lt"/>
                <a:ea typeface="ＭＳ Ｐゴシック"/>
                <a:cs typeface="CiscoSansTT Light"/>
              </a:rPr>
              <a:t>the</a:t>
            </a:r>
            <a:r>
              <a:rPr lang="es-CO">
                <a:latin typeface="+mn-lt"/>
                <a:ea typeface="ＭＳ Ｐゴシック"/>
                <a:cs typeface="CiscoSansTT Light"/>
              </a:rPr>
              <a:t> AI a </a:t>
            </a:r>
            <a:r>
              <a:rPr lang="es-CO" err="1">
                <a:latin typeface="+mn-lt"/>
                <a:ea typeface="ＭＳ Ｐゴシック"/>
                <a:cs typeface="CiscoSansTT Light"/>
              </a:rPr>
              <a:t>reference</a:t>
            </a:r>
            <a:r>
              <a:rPr lang="es-CO">
                <a:latin typeface="+mn-lt"/>
                <a:ea typeface="ＭＳ Ｐゴシック"/>
                <a:cs typeface="CiscoSansTT Light"/>
              </a:rPr>
              <a:t> </a:t>
            </a:r>
            <a:r>
              <a:rPr lang="es-CO" err="1">
                <a:latin typeface="+mn-lt"/>
                <a:ea typeface="ＭＳ Ｐゴシック"/>
                <a:cs typeface="CiscoSansTT Light"/>
              </a:rPr>
              <a:t>library</a:t>
            </a:r>
            <a:r>
              <a:rPr lang="es-CO">
                <a:latin typeface="+mn-lt"/>
                <a:ea typeface="ＭＳ Ｐゴシック"/>
                <a:cs typeface="CiscoSansTT Light"/>
              </a:rPr>
              <a:t> </a:t>
            </a:r>
            <a:r>
              <a:rPr lang="es-CO" err="1">
                <a:latin typeface="+mn-lt"/>
                <a:ea typeface="ＭＳ Ｐゴシック"/>
                <a:cs typeface="CiscoSansTT Light"/>
              </a:rPr>
              <a:t>before</a:t>
            </a:r>
            <a:r>
              <a:rPr lang="es-CO">
                <a:latin typeface="+mn-lt"/>
                <a:ea typeface="ＭＳ Ｐゴシック"/>
                <a:cs typeface="CiscoSansTT Light"/>
              </a:rPr>
              <a:t> </a:t>
            </a:r>
            <a:r>
              <a:rPr lang="es-CO" err="1">
                <a:latin typeface="+mn-lt"/>
                <a:ea typeface="ＭＳ Ｐゴシック"/>
                <a:cs typeface="CiscoSansTT Light"/>
              </a:rPr>
              <a:t>answering</a:t>
            </a:r>
            <a:endParaRPr lang="es-CO" err="1">
              <a:latin typeface="CiscoSansTT Light"/>
              <a:ea typeface="ＭＳ Ｐゴシック"/>
              <a:cs typeface="CiscoSansTT Light"/>
            </a:endParaRPr>
          </a:p>
          <a:p>
            <a:endParaRPr lang="es-CO">
              <a:latin typeface="+mn-lt"/>
              <a:ea typeface="ＭＳ Ｐゴシック"/>
              <a:cs typeface="CiscoSansTT Light"/>
            </a:endParaRPr>
          </a:p>
          <a:p>
            <a:r>
              <a:rPr lang="es-CO" err="1">
                <a:latin typeface="+mn-lt"/>
                <a:ea typeface="ＭＳ Ｐゴシック"/>
                <a:cs typeface="CiscoSansTT Light"/>
              </a:rPr>
              <a:t>Instead</a:t>
            </a:r>
            <a:r>
              <a:rPr lang="es-CO">
                <a:latin typeface="+mn-lt"/>
                <a:ea typeface="ＭＳ Ｐゴシック"/>
                <a:cs typeface="CiscoSansTT Light"/>
              </a:rPr>
              <a:t> </a:t>
            </a:r>
            <a:r>
              <a:rPr lang="es-CO" err="1">
                <a:latin typeface="+mn-lt"/>
                <a:ea typeface="ＭＳ Ｐゴシック"/>
                <a:cs typeface="CiscoSansTT Light"/>
              </a:rPr>
              <a:t>of</a:t>
            </a:r>
            <a:r>
              <a:rPr lang="es-CO">
                <a:latin typeface="+mn-lt"/>
                <a:ea typeface="ＭＳ Ｐゴシック"/>
                <a:cs typeface="CiscoSansTT Light"/>
              </a:rPr>
              <a:t>: "Just </a:t>
            </a:r>
            <a:r>
              <a:rPr lang="es-CO" err="1">
                <a:latin typeface="+mn-lt"/>
                <a:ea typeface="ＭＳ Ｐゴシック"/>
                <a:cs typeface="CiscoSansTT Light"/>
              </a:rPr>
              <a:t>answer</a:t>
            </a:r>
            <a:r>
              <a:rPr lang="es-CO">
                <a:latin typeface="+mn-lt"/>
                <a:ea typeface="ＭＳ Ｐゴシック"/>
                <a:cs typeface="CiscoSansTT Light"/>
              </a:rPr>
              <a:t> </a:t>
            </a:r>
            <a:r>
              <a:rPr lang="es-CO" err="1">
                <a:latin typeface="+mn-lt"/>
                <a:ea typeface="ＭＳ Ｐゴシック"/>
                <a:cs typeface="CiscoSansTT Light"/>
              </a:rPr>
              <a:t>based</a:t>
            </a:r>
            <a:r>
              <a:rPr lang="es-CO">
                <a:latin typeface="+mn-lt"/>
                <a:ea typeface="ＭＳ Ｐゴシック"/>
                <a:cs typeface="CiscoSansTT Light"/>
              </a:rPr>
              <a:t> </a:t>
            </a:r>
            <a:r>
              <a:rPr lang="es-CO" err="1">
                <a:latin typeface="+mn-lt"/>
                <a:ea typeface="ＭＳ Ｐゴシック"/>
                <a:cs typeface="CiscoSansTT Light"/>
              </a:rPr>
              <a:t>on</a:t>
            </a:r>
            <a:r>
              <a:rPr lang="es-CO">
                <a:latin typeface="+mn-lt"/>
                <a:ea typeface="ＭＳ Ｐゴシック"/>
                <a:cs typeface="CiscoSansTT Light"/>
              </a:rPr>
              <a:t> </a:t>
            </a:r>
            <a:r>
              <a:rPr lang="es-CO" err="1">
                <a:latin typeface="+mn-lt"/>
                <a:ea typeface="ＭＳ Ｐゴシック"/>
                <a:cs typeface="CiscoSansTT Light"/>
              </a:rPr>
              <a:t>what</a:t>
            </a:r>
            <a:r>
              <a:rPr lang="es-CO">
                <a:latin typeface="+mn-lt"/>
                <a:ea typeface="ＭＳ Ｐゴシック"/>
                <a:cs typeface="CiscoSansTT Light"/>
              </a:rPr>
              <a:t> </a:t>
            </a:r>
            <a:r>
              <a:rPr lang="es-CO" err="1">
                <a:latin typeface="+mn-lt"/>
                <a:ea typeface="ＭＳ Ｐゴシック"/>
                <a:cs typeface="CiscoSansTT Light"/>
              </a:rPr>
              <a:t>you</a:t>
            </a:r>
            <a:r>
              <a:rPr lang="es-CO">
                <a:latin typeface="+mn-lt"/>
                <a:ea typeface="ＭＳ Ｐゴシック"/>
                <a:cs typeface="CiscoSansTT Light"/>
              </a:rPr>
              <a:t> </a:t>
            </a:r>
            <a:r>
              <a:rPr lang="es-CO" err="1">
                <a:latin typeface="+mn-lt"/>
                <a:ea typeface="ＭＳ Ｐゴシック"/>
                <a:cs typeface="CiscoSansTT Light"/>
              </a:rPr>
              <a:t>know</a:t>
            </a:r>
            <a:r>
              <a:rPr lang="es-CO">
                <a:latin typeface="+mn-lt"/>
                <a:ea typeface="ＭＳ Ｐゴシック"/>
                <a:cs typeface="CiscoSansTT Light"/>
              </a:rPr>
              <a:t>"</a:t>
            </a:r>
            <a:endParaRPr lang="es-CO">
              <a:latin typeface="CiscoSansTT Light"/>
            </a:endParaRPr>
          </a:p>
          <a:p>
            <a:r>
              <a:rPr lang="es-CO">
                <a:latin typeface="+mn-lt"/>
                <a:ea typeface="ＭＳ Ｐゴシック"/>
                <a:cs typeface="CiscoSansTT Light"/>
              </a:rPr>
              <a:t>RAG </a:t>
            </a:r>
            <a:r>
              <a:rPr lang="es-CO" err="1">
                <a:latin typeface="+mn-lt"/>
                <a:ea typeface="ＭＳ Ｐゴシック"/>
                <a:cs typeface="CiscoSansTT Light"/>
              </a:rPr>
              <a:t>does</a:t>
            </a:r>
            <a:r>
              <a:rPr lang="es-CO">
                <a:latin typeface="+mn-lt"/>
                <a:ea typeface="ＭＳ Ｐゴシック"/>
                <a:cs typeface="CiscoSansTT Light"/>
              </a:rPr>
              <a:t>: "</a:t>
            </a:r>
            <a:r>
              <a:rPr lang="es-CO" err="1">
                <a:latin typeface="+mn-lt"/>
                <a:ea typeface="ＭＳ Ｐゴシック"/>
                <a:cs typeface="CiscoSansTT Light"/>
              </a:rPr>
              <a:t>Here's</a:t>
            </a:r>
            <a:r>
              <a:rPr lang="es-CO">
                <a:latin typeface="+mn-lt"/>
                <a:ea typeface="ＭＳ Ｐゴシック"/>
                <a:cs typeface="CiscoSansTT Light"/>
              </a:rPr>
              <a:t> </a:t>
            </a:r>
            <a:r>
              <a:rPr lang="es-CO" err="1">
                <a:latin typeface="+mn-lt"/>
                <a:ea typeface="ＭＳ Ｐゴシック"/>
                <a:cs typeface="CiscoSansTT Light"/>
              </a:rPr>
              <a:t>your</a:t>
            </a:r>
            <a:r>
              <a:rPr lang="es-CO">
                <a:latin typeface="+mn-lt"/>
                <a:ea typeface="ＭＳ Ｐゴシック"/>
                <a:cs typeface="CiscoSansTT Light"/>
              </a:rPr>
              <a:t> </a:t>
            </a:r>
            <a:r>
              <a:rPr lang="es-CO" err="1">
                <a:latin typeface="+mn-lt"/>
                <a:ea typeface="ＭＳ Ｐゴシック"/>
                <a:cs typeface="CiscoSansTT Light"/>
              </a:rPr>
              <a:t>research</a:t>
            </a:r>
            <a:r>
              <a:rPr lang="es-CO">
                <a:latin typeface="+mn-lt"/>
                <a:ea typeface="ＭＳ Ｐゴシック"/>
                <a:cs typeface="CiscoSansTT Light"/>
              </a:rPr>
              <a:t> </a:t>
            </a:r>
            <a:r>
              <a:rPr lang="es-CO" err="1">
                <a:latin typeface="+mn-lt"/>
                <a:ea typeface="ＭＳ Ｐゴシック"/>
                <a:cs typeface="CiscoSansTT Light"/>
              </a:rPr>
              <a:t>materials</a:t>
            </a:r>
            <a:r>
              <a:rPr lang="es-CO">
                <a:latin typeface="+mn-lt"/>
                <a:ea typeface="ＭＳ Ｐゴシック"/>
                <a:cs typeface="CiscoSansTT Light"/>
              </a:rPr>
              <a:t>. </a:t>
            </a:r>
            <a:r>
              <a:rPr lang="es-CO" err="1">
                <a:latin typeface="+mn-lt"/>
                <a:ea typeface="ＭＳ Ｐゴシック"/>
                <a:cs typeface="CiscoSansTT Light"/>
              </a:rPr>
              <a:t>Now</a:t>
            </a:r>
            <a:r>
              <a:rPr lang="es-CO">
                <a:latin typeface="+mn-lt"/>
                <a:ea typeface="ＭＳ Ｐゴシック"/>
                <a:cs typeface="CiscoSansTT Light"/>
              </a:rPr>
              <a:t> </a:t>
            </a:r>
            <a:r>
              <a:rPr lang="es-CO" err="1">
                <a:latin typeface="+mn-lt"/>
                <a:ea typeface="ＭＳ Ｐゴシック"/>
                <a:cs typeface="CiscoSansTT Light"/>
              </a:rPr>
              <a:t>answer</a:t>
            </a:r>
            <a:r>
              <a:rPr lang="es-CO">
                <a:latin typeface="+mn-lt"/>
                <a:ea typeface="ＭＳ Ｐゴシック"/>
                <a:cs typeface="CiscoSansTT Light"/>
              </a:rPr>
              <a:t>!"</a:t>
            </a:r>
            <a:endParaRPr lang="es-CO">
              <a:latin typeface="CiscoSansTT Light"/>
            </a:endParaRPr>
          </a:p>
          <a:p>
            <a:r>
              <a:rPr lang="es-CO" err="1">
                <a:latin typeface="+mn-lt"/>
                <a:ea typeface="ＭＳ Ｐゴシック"/>
                <a:cs typeface="CiscoSansTT Light"/>
              </a:rPr>
              <a:t>Like</a:t>
            </a:r>
            <a:r>
              <a:rPr lang="es-CO">
                <a:latin typeface="+mn-lt"/>
                <a:ea typeface="ＭＳ Ｐゴシック"/>
                <a:cs typeface="CiscoSansTT Light"/>
              </a:rPr>
              <a:t> </a:t>
            </a:r>
            <a:r>
              <a:rPr lang="es-CO" err="1">
                <a:latin typeface="+mn-lt"/>
                <a:ea typeface="ＭＳ Ｐゴシック"/>
                <a:cs typeface="CiscoSansTT Light"/>
              </a:rPr>
              <a:t>giving</a:t>
            </a:r>
            <a:r>
              <a:rPr lang="es-CO">
                <a:latin typeface="+mn-lt"/>
                <a:ea typeface="ＭＳ Ｐゴシック"/>
                <a:cs typeface="CiscoSansTT Light"/>
              </a:rPr>
              <a:t> a </a:t>
            </a:r>
            <a:r>
              <a:rPr lang="es-CO" err="1">
                <a:latin typeface="+mn-lt"/>
                <a:ea typeface="ＭＳ Ｐゴシック"/>
                <a:cs typeface="CiscoSansTT Light"/>
              </a:rPr>
              <a:t>student</a:t>
            </a:r>
            <a:r>
              <a:rPr lang="es-CO">
                <a:latin typeface="+mn-lt"/>
                <a:ea typeface="ＭＳ Ｐゴシック"/>
                <a:cs typeface="CiscoSansTT Light"/>
              </a:rPr>
              <a:t> </a:t>
            </a:r>
            <a:r>
              <a:rPr lang="es-CO" err="1">
                <a:latin typeface="+mn-lt"/>
                <a:ea typeface="ＭＳ Ｐゴシック"/>
                <a:cs typeface="CiscoSansTT Light"/>
              </a:rPr>
              <a:t>books</a:t>
            </a:r>
            <a:r>
              <a:rPr lang="es-CO">
                <a:latin typeface="+mn-lt"/>
                <a:ea typeface="ＭＳ Ｐゴシック"/>
                <a:cs typeface="CiscoSansTT Light"/>
              </a:rPr>
              <a:t> </a:t>
            </a:r>
            <a:r>
              <a:rPr lang="es-CO" err="1">
                <a:latin typeface="+mn-lt"/>
                <a:ea typeface="ＭＳ Ｐゴシック"/>
                <a:cs typeface="CiscoSansTT Light"/>
              </a:rPr>
              <a:t>before</a:t>
            </a:r>
            <a:r>
              <a:rPr lang="es-CO">
                <a:latin typeface="+mn-lt"/>
                <a:ea typeface="ＭＳ Ｐゴシック"/>
                <a:cs typeface="CiscoSansTT Light"/>
              </a:rPr>
              <a:t> </a:t>
            </a:r>
            <a:r>
              <a:rPr lang="es-CO" err="1">
                <a:latin typeface="+mn-lt"/>
                <a:ea typeface="ＭＳ Ｐゴシック"/>
                <a:cs typeface="CiscoSansTT Light"/>
              </a:rPr>
              <a:t>asking</a:t>
            </a:r>
            <a:r>
              <a:rPr lang="es-CO">
                <a:latin typeface="+mn-lt"/>
                <a:ea typeface="ＭＳ Ｐゴシック"/>
                <a:cs typeface="CiscoSansTT Light"/>
              </a:rPr>
              <a:t> </a:t>
            </a:r>
            <a:r>
              <a:rPr lang="es-CO" err="1">
                <a:latin typeface="+mn-lt"/>
                <a:ea typeface="ＭＳ Ｐゴシック"/>
                <a:cs typeface="CiscoSansTT Light"/>
              </a:rPr>
              <a:t>them</a:t>
            </a:r>
            <a:r>
              <a:rPr lang="es-CO">
                <a:latin typeface="+mn-lt"/>
                <a:ea typeface="ＭＳ Ｐゴシック"/>
                <a:cs typeface="CiscoSansTT Light"/>
              </a:rPr>
              <a:t> a test </a:t>
            </a:r>
            <a:r>
              <a:rPr lang="es-CO" err="1">
                <a:latin typeface="+mn-lt"/>
                <a:ea typeface="ＭＳ Ｐゴシック"/>
                <a:cs typeface="CiscoSansTT Light"/>
              </a:rPr>
              <a:t>question</a:t>
            </a:r>
            <a:endParaRPr lang="es-CO" err="1">
              <a:latin typeface="CiscoSansTT Light"/>
            </a:endParaRPr>
          </a:p>
          <a:p>
            <a:endParaRPr lang="es-CO">
              <a:latin typeface="+mn-lt"/>
            </a:endParaRPr>
          </a:p>
          <a:p>
            <a:endParaRPr lang="es-CO">
              <a:latin typeface="+mn-lt"/>
            </a:endParaRPr>
          </a:p>
        </p:txBody>
      </p:sp>
    </p:spTree>
    <p:extLst>
      <p:ext uri="{BB962C8B-B14F-4D97-AF65-F5344CB8AC3E}">
        <p14:creationId xmlns:p14="http://schemas.microsoft.com/office/powerpoint/2010/main" val="3532076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45B00-B2F3-4F27-CED3-3B660160E60E}"/>
            </a:ext>
          </a:extLst>
        </p:cNvPr>
        <p:cNvGrpSpPr/>
        <p:nvPr/>
      </p:nvGrpSpPr>
      <p:grpSpPr>
        <a:xfrm>
          <a:off x="0" y="0"/>
          <a:ext cx="0" cy="0"/>
          <a:chOff x="0" y="0"/>
          <a:chExt cx="0" cy="0"/>
        </a:xfrm>
      </p:grpSpPr>
      <p:pic>
        <p:nvPicPr>
          <p:cNvPr id="6" name="Imagen 5">
            <a:extLst>
              <a:ext uri="{FF2B5EF4-FFF2-40B4-BE49-F238E27FC236}">
                <a16:creationId xmlns:a16="http://schemas.microsoft.com/office/drawing/2014/main" id="{99411E2C-184D-6E50-81FF-9E685F943EFD}"/>
              </a:ext>
            </a:extLst>
          </p:cNvPr>
          <p:cNvPicPr>
            <a:picLocks noChangeAspect="1"/>
          </p:cNvPicPr>
          <p:nvPr/>
        </p:nvPicPr>
        <p:blipFill>
          <a:blip r:embed="rId2"/>
          <a:stretch>
            <a:fillRect/>
          </a:stretch>
        </p:blipFill>
        <p:spPr>
          <a:xfrm>
            <a:off x="5688602" y="1109501"/>
            <a:ext cx="4845679" cy="3476625"/>
          </a:xfrm>
          <a:prstGeom prst="rect">
            <a:avLst/>
          </a:prstGeom>
        </p:spPr>
      </p:pic>
      <p:sp>
        <p:nvSpPr>
          <p:cNvPr id="2" name="Título 1">
            <a:extLst>
              <a:ext uri="{FF2B5EF4-FFF2-40B4-BE49-F238E27FC236}">
                <a16:creationId xmlns:a16="http://schemas.microsoft.com/office/drawing/2014/main" id="{71FD0ACA-B4BF-EBFC-1EA4-C12813591E50}"/>
              </a:ext>
            </a:extLst>
          </p:cNvPr>
          <p:cNvSpPr>
            <a:spLocks noGrp="1"/>
          </p:cNvSpPr>
          <p:nvPr>
            <p:ph type="title"/>
          </p:nvPr>
        </p:nvSpPr>
        <p:spPr>
          <a:xfrm>
            <a:off x="325190" y="224622"/>
            <a:ext cx="10969943" cy="685800"/>
          </a:xfrm>
        </p:spPr>
        <p:txBody>
          <a:bodyPr/>
          <a:lstStyle/>
          <a:p>
            <a:r>
              <a:rPr lang="es-ES" sz="3550" err="1"/>
              <a:t>Installing</a:t>
            </a:r>
            <a:r>
              <a:rPr lang="es-ES" sz="3550"/>
              <a:t> </a:t>
            </a:r>
            <a:r>
              <a:rPr lang="es-ES" sz="3550" err="1"/>
              <a:t>Jupyter</a:t>
            </a:r>
            <a:r>
              <a:rPr lang="es-ES" sz="3550"/>
              <a:t> in Windows</a:t>
            </a:r>
            <a:endParaRPr lang="es-ES" err="1"/>
          </a:p>
        </p:txBody>
      </p:sp>
      <p:sp>
        <p:nvSpPr>
          <p:cNvPr id="9" name="TextBox 4">
            <a:extLst>
              <a:ext uri="{FF2B5EF4-FFF2-40B4-BE49-F238E27FC236}">
                <a16:creationId xmlns:a16="http://schemas.microsoft.com/office/drawing/2014/main" id="{D20FA9A0-41FE-BCBE-9AC8-3F4F125CE411}"/>
              </a:ext>
            </a:extLst>
          </p:cNvPr>
          <p:cNvSpPr txBox="1"/>
          <p:nvPr/>
        </p:nvSpPr>
        <p:spPr>
          <a:xfrm>
            <a:off x="329518" y="2274447"/>
            <a:ext cx="4048870" cy="2308324"/>
          </a:xfrm>
          <a:prstGeom prst="rect">
            <a:avLst/>
          </a:prstGeom>
          <a:noFill/>
        </p:spPr>
        <p:txBody>
          <a:bodyPr wrap="square" lIns="91440" tIns="45720" rIns="91440" bIns="45720" rtlCol="0" anchor="t">
            <a:spAutoFit/>
          </a:bodyPr>
          <a:lstStyle/>
          <a:p>
            <a:r>
              <a:rPr lang="en-US">
                <a:solidFill>
                  <a:srgbClr val="475569"/>
                </a:solidFill>
                <a:latin typeface="Arial"/>
                <a:ea typeface="ＭＳ Ｐゴシック"/>
                <a:cs typeface="Arial"/>
              </a:rPr>
              <a:t>1. Install Python y pip</a:t>
            </a:r>
            <a:endParaRPr lang="es-ES"/>
          </a:p>
          <a:p>
            <a:r>
              <a:rPr lang="en-US">
                <a:solidFill>
                  <a:srgbClr val="475569"/>
                </a:solidFill>
                <a:latin typeface="Arial"/>
                <a:ea typeface="ＭＳ Ｐゴシック"/>
                <a:cs typeface="Arial"/>
              </a:rPr>
              <a:t>2. Create a virtual </a:t>
            </a:r>
            <a:r>
              <a:rPr lang="en-US" err="1">
                <a:solidFill>
                  <a:srgbClr val="475569"/>
                </a:solidFill>
                <a:latin typeface="Arial"/>
                <a:ea typeface="ＭＳ Ｐゴシック"/>
                <a:cs typeface="Arial"/>
              </a:rPr>
              <a:t>enviroment</a:t>
            </a:r>
            <a:endParaRPr lang="en-US" err="1">
              <a:solidFill>
                <a:srgbClr val="475569"/>
              </a:solidFill>
              <a:cs typeface="Arial"/>
            </a:endParaRPr>
          </a:p>
          <a:p>
            <a:r>
              <a:rPr lang="en-US">
                <a:solidFill>
                  <a:srgbClr val="475569"/>
                </a:solidFill>
                <a:latin typeface="Arial"/>
                <a:ea typeface="ＭＳ Ｐゴシック"/>
                <a:cs typeface="Arial"/>
              </a:rPr>
              <a:t>3. Activate the virtual </a:t>
            </a:r>
            <a:r>
              <a:rPr lang="en-US" err="1">
                <a:solidFill>
                  <a:srgbClr val="475569"/>
                </a:solidFill>
                <a:latin typeface="Arial"/>
                <a:ea typeface="ＭＳ Ｐゴシック"/>
                <a:cs typeface="Arial"/>
              </a:rPr>
              <a:t>enviroment</a:t>
            </a:r>
            <a:endParaRPr lang="en-US" err="1">
              <a:solidFill>
                <a:srgbClr val="475569"/>
              </a:solidFill>
              <a:cs typeface="Arial"/>
            </a:endParaRPr>
          </a:p>
          <a:p>
            <a:r>
              <a:rPr lang="en-US">
                <a:solidFill>
                  <a:srgbClr val="475569"/>
                </a:solidFill>
                <a:latin typeface="Arial"/>
                <a:ea typeface="ＭＳ Ｐゴシック"/>
                <a:cs typeface="Arial"/>
              </a:rPr>
              <a:t>4. Install necessary packages</a:t>
            </a:r>
            <a:endParaRPr lang="en-US">
              <a:solidFill>
                <a:srgbClr val="475569"/>
              </a:solidFill>
              <a:ea typeface="ＭＳ Ｐゴシック"/>
              <a:cs typeface="Arial"/>
            </a:endParaRPr>
          </a:p>
          <a:p>
            <a:r>
              <a:rPr lang="en-US">
                <a:solidFill>
                  <a:srgbClr val="475569"/>
                </a:solidFill>
                <a:latin typeface="Arial"/>
                <a:ea typeface="ＭＳ Ｐゴシック"/>
                <a:cs typeface="Arial"/>
              </a:rPr>
              <a:t>5. Start!</a:t>
            </a:r>
            <a:endParaRPr lang="en-US">
              <a:solidFill>
                <a:srgbClr val="475569"/>
              </a:solidFill>
              <a:cs typeface="Arial"/>
            </a:endParaRPr>
          </a:p>
          <a:p>
            <a:br>
              <a:rPr lang="en-US">
                <a:solidFill>
                  <a:srgbClr val="475569"/>
                </a:solidFill>
                <a:latin typeface="CiscoSansTT ExtraLight"/>
                <a:cs typeface="Segoe UI"/>
              </a:rPr>
            </a:br>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p:sp>
        <p:nvSpPr>
          <p:cNvPr id="5" name="TextBox 4">
            <a:extLst>
              <a:ext uri="{FF2B5EF4-FFF2-40B4-BE49-F238E27FC236}">
                <a16:creationId xmlns:a16="http://schemas.microsoft.com/office/drawing/2014/main" id="{D1220E51-1A6B-1EEE-FB20-647C6EC8F018}"/>
              </a:ext>
            </a:extLst>
          </p:cNvPr>
          <p:cNvSpPr txBox="1"/>
          <p:nvPr/>
        </p:nvSpPr>
        <p:spPr>
          <a:xfrm>
            <a:off x="5848216" y="1199252"/>
            <a:ext cx="4591026" cy="3293209"/>
          </a:xfrm>
          <a:prstGeom prst="rect">
            <a:avLst/>
          </a:prstGeom>
          <a:noFill/>
        </p:spPr>
        <p:txBody>
          <a:bodyPr wrap="square" lIns="91440" tIns="45720" rIns="91440" bIns="45720" rtlCol="0" anchor="t">
            <a:spAutoFit/>
          </a:bodyPr>
          <a:lstStyle/>
          <a:p>
            <a:r>
              <a:rPr lang="en-US" sz="1600">
                <a:solidFill>
                  <a:schemeClr val="bg2"/>
                </a:solidFill>
                <a:latin typeface="Arial"/>
                <a:ea typeface="ＭＳ Ｐゴシック"/>
                <a:cs typeface="Arial"/>
              </a:rPr>
              <a:t># Create a virtual </a:t>
            </a:r>
            <a:r>
              <a:rPr lang="en-US" sz="1600" err="1">
                <a:solidFill>
                  <a:schemeClr val="bg2"/>
                </a:solidFill>
                <a:latin typeface="Arial"/>
                <a:ea typeface="ＭＳ Ｐゴシック"/>
                <a:cs typeface="Arial"/>
              </a:rPr>
              <a:t>enviroment</a:t>
            </a:r>
            <a:endParaRPr lang="en-US" sz="1600">
              <a:solidFill>
                <a:schemeClr val="bg2"/>
              </a:solidFill>
              <a:cs typeface="Arial"/>
            </a:endParaRPr>
          </a:p>
          <a:p>
            <a:r>
              <a:rPr lang="en-US" sz="1600">
                <a:solidFill>
                  <a:schemeClr val="bg2"/>
                </a:solidFill>
                <a:latin typeface="Arial"/>
                <a:ea typeface="ＭＳ Ｐゴシック"/>
                <a:cs typeface="Arial"/>
              </a:rPr>
              <a:t>python -m </a:t>
            </a:r>
            <a:r>
              <a:rPr lang="en-US" sz="1600" err="1">
                <a:solidFill>
                  <a:schemeClr val="bg2"/>
                </a:solidFill>
                <a:latin typeface="Arial"/>
                <a:ea typeface="ＭＳ Ｐゴシック"/>
                <a:cs typeface="Arial"/>
              </a:rPr>
              <a:t>venv</a:t>
            </a:r>
            <a:r>
              <a:rPr lang="en-US" sz="1600">
                <a:solidFill>
                  <a:schemeClr val="bg2"/>
                </a:solidFill>
                <a:latin typeface="Arial"/>
                <a:ea typeface="ＭＳ Ｐゴシック"/>
                <a:cs typeface="Arial"/>
              </a:rPr>
              <a:t> </a:t>
            </a:r>
            <a:r>
              <a:rPr lang="en-US" sz="1600" err="1">
                <a:solidFill>
                  <a:schemeClr val="bg2"/>
                </a:solidFill>
                <a:latin typeface="Arial"/>
                <a:ea typeface="ＭＳ Ｐゴシック"/>
                <a:cs typeface="Arial"/>
              </a:rPr>
              <a:t>jupyter_env</a:t>
            </a:r>
            <a:endParaRPr lang="en-US" sz="1600">
              <a:solidFill>
                <a:schemeClr val="bg2"/>
              </a:solidFill>
            </a:endParaRPr>
          </a:p>
          <a:p>
            <a:endParaRPr lang="en-US" sz="1600">
              <a:solidFill>
                <a:schemeClr val="bg2"/>
              </a:solidFill>
            </a:endParaRPr>
          </a:p>
          <a:p>
            <a:r>
              <a:rPr lang="en-US" sz="1600">
                <a:solidFill>
                  <a:schemeClr val="bg2"/>
                </a:solidFill>
                <a:latin typeface="Arial"/>
                <a:ea typeface="ＭＳ Ｐゴシック"/>
                <a:cs typeface="Arial"/>
              </a:rPr>
              <a:t># Activate the </a:t>
            </a:r>
            <a:r>
              <a:rPr lang="en-US" sz="1600" err="1">
                <a:solidFill>
                  <a:schemeClr val="bg2"/>
                </a:solidFill>
                <a:latin typeface="Arial"/>
                <a:ea typeface="ＭＳ Ｐゴシック"/>
                <a:cs typeface="Arial"/>
              </a:rPr>
              <a:t>enviroment</a:t>
            </a:r>
            <a:endParaRPr lang="en-US" sz="1600">
              <a:solidFill>
                <a:schemeClr val="bg2"/>
              </a:solidFill>
              <a:cs typeface="Arial"/>
            </a:endParaRPr>
          </a:p>
          <a:p>
            <a:r>
              <a:rPr lang="en-US" sz="1600" err="1">
                <a:solidFill>
                  <a:schemeClr val="bg2"/>
                </a:solidFill>
                <a:latin typeface="Arial"/>
                <a:ea typeface="ＭＳ Ｐゴシック"/>
                <a:cs typeface="Arial"/>
              </a:rPr>
              <a:t>jupyter_env</a:t>
            </a:r>
            <a:r>
              <a:rPr lang="en-US" sz="1600">
                <a:solidFill>
                  <a:schemeClr val="bg2"/>
                </a:solidFill>
                <a:latin typeface="Arial"/>
                <a:ea typeface="ＭＳ Ｐゴシック"/>
                <a:cs typeface="Arial"/>
              </a:rPr>
              <a:t>\Scripts\activate</a:t>
            </a:r>
            <a:endParaRPr lang="en-US" sz="1600">
              <a:solidFill>
                <a:schemeClr val="bg2"/>
              </a:solidFill>
            </a:endParaRPr>
          </a:p>
          <a:p>
            <a:endParaRPr lang="en-US" sz="1600">
              <a:solidFill>
                <a:schemeClr val="bg2"/>
              </a:solidFill>
            </a:endParaRPr>
          </a:p>
          <a:p>
            <a:r>
              <a:rPr lang="en-US" sz="1600">
                <a:solidFill>
                  <a:schemeClr val="bg2"/>
                </a:solidFill>
                <a:latin typeface="Arial"/>
                <a:ea typeface="ＭＳ Ｐゴシック"/>
                <a:cs typeface="Arial"/>
              </a:rPr>
              <a:t># Actualize pip and install</a:t>
            </a:r>
            <a:endParaRPr lang="en-US" sz="1600">
              <a:solidFill>
                <a:schemeClr val="bg2"/>
              </a:solidFill>
            </a:endParaRPr>
          </a:p>
          <a:p>
            <a:r>
              <a:rPr lang="en-US" sz="1600">
                <a:solidFill>
                  <a:schemeClr val="bg2"/>
                </a:solidFill>
                <a:latin typeface="Arial"/>
                <a:ea typeface="ＭＳ Ｐゴシック"/>
                <a:cs typeface="Arial"/>
              </a:rPr>
              <a:t>python -m pip install --upgrade pip</a:t>
            </a:r>
            <a:endParaRPr lang="es-ES" sz="1600">
              <a:solidFill>
                <a:schemeClr val="bg2"/>
              </a:solidFill>
            </a:endParaRPr>
          </a:p>
          <a:p>
            <a:r>
              <a:rPr lang="en-US" sz="1600">
                <a:solidFill>
                  <a:schemeClr val="bg2"/>
                </a:solidFill>
                <a:latin typeface="Arial"/>
                <a:ea typeface="ＭＳ Ｐゴシック"/>
                <a:cs typeface="Arial"/>
              </a:rPr>
              <a:t>pip install </a:t>
            </a:r>
            <a:r>
              <a:rPr lang="en-US" sz="1600" err="1">
                <a:solidFill>
                  <a:schemeClr val="bg2"/>
                </a:solidFill>
                <a:latin typeface="Arial"/>
                <a:ea typeface="ＭＳ Ｐゴシック"/>
                <a:cs typeface="Arial"/>
              </a:rPr>
              <a:t>jupyterlab</a:t>
            </a:r>
            <a:endParaRPr lang="en-US" sz="1600">
              <a:solidFill>
                <a:schemeClr val="bg2"/>
              </a:solidFill>
            </a:endParaRPr>
          </a:p>
          <a:p>
            <a:r>
              <a:rPr lang="en-US" sz="1600">
                <a:solidFill>
                  <a:schemeClr val="bg2"/>
                </a:solidFill>
                <a:latin typeface="Arial"/>
                <a:ea typeface="ＭＳ Ｐゴシック"/>
                <a:cs typeface="Arial"/>
              </a:rPr>
              <a:t>pip install </a:t>
            </a:r>
            <a:r>
              <a:rPr lang="en-US" sz="1600" err="1">
                <a:solidFill>
                  <a:schemeClr val="bg2"/>
                </a:solidFill>
                <a:latin typeface="Arial"/>
                <a:ea typeface="ＭＳ Ｐゴシック"/>
                <a:cs typeface="Arial"/>
              </a:rPr>
              <a:t>jupyter</a:t>
            </a:r>
            <a:r>
              <a:rPr lang="en-US" sz="1600">
                <a:solidFill>
                  <a:schemeClr val="bg2"/>
                </a:solidFill>
                <a:latin typeface="Arial"/>
                <a:ea typeface="ＭＳ Ｐゴシック"/>
                <a:cs typeface="Arial"/>
              </a:rPr>
              <a:t>-ai</a:t>
            </a:r>
            <a:endParaRPr lang="en-US" sz="1600">
              <a:solidFill>
                <a:schemeClr val="bg2"/>
              </a:solidFill>
            </a:endParaRPr>
          </a:p>
          <a:p>
            <a:endParaRPr lang="en-US" sz="1600">
              <a:solidFill>
                <a:schemeClr val="bg2"/>
              </a:solidFill>
            </a:endParaRPr>
          </a:p>
          <a:p>
            <a:r>
              <a:rPr lang="en-US" sz="1600">
                <a:solidFill>
                  <a:schemeClr val="bg2"/>
                </a:solidFill>
                <a:latin typeface="Arial"/>
                <a:ea typeface="ＭＳ Ｐゴシック"/>
                <a:cs typeface="Arial"/>
              </a:rPr>
              <a:t># Start</a:t>
            </a:r>
            <a:endParaRPr lang="en-US" sz="1600">
              <a:solidFill>
                <a:schemeClr val="bg2"/>
              </a:solidFill>
              <a:cs typeface="Arial"/>
            </a:endParaRPr>
          </a:p>
          <a:p>
            <a:r>
              <a:rPr lang="en-US" sz="1600" err="1">
                <a:solidFill>
                  <a:schemeClr val="bg2"/>
                </a:solidFill>
                <a:latin typeface="Arial"/>
                <a:ea typeface="ＭＳ Ｐゴシック"/>
                <a:cs typeface="Arial"/>
              </a:rPr>
              <a:t>jupyter</a:t>
            </a:r>
            <a:r>
              <a:rPr lang="en-US" sz="1600">
                <a:solidFill>
                  <a:schemeClr val="bg2"/>
                </a:solidFill>
                <a:latin typeface="Arial"/>
                <a:ea typeface="ＭＳ Ｐゴシック"/>
                <a:cs typeface="Arial"/>
              </a:rPr>
              <a:t> lab</a:t>
            </a:r>
            <a:endParaRPr lang="en-US" sz="1600">
              <a:solidFill>
                <a:schemeClr val="bg2"/>
              </a:solidFill>
            </a:endParaRPr>
          </a:p>
        </p:txBody>
      </p:sp>
    </p:spTree>
    <p:extLst>
      <p:ext uri="{BB962C8B-B14F-4D97-AF65-F5344CB8AC3E}">
        <p14:creationId xmlns:p14="http://schemas.microsoft.com/office/powerpoint/2010/main" val="27007131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1DC9A-E4F3-1E3D-E702-FD7C37679762}"/>
            </a:ext>
          </a:extLst>
        </p:cNvPr>
        <p:cNvGrpSpPr/>
        <p:nvPr/>
      </p:nvGrpSpPr>
      <p:grpSpPr>
        <a:xfrm>
          <a:off x="0" y="0"/>
          <a:ext cx="0" cy="0"/>
          <a:chOff x="0" y="0"/>
          <a:chExt cx="0" cy="0"/>
        </a:xfrm>
      </p:grpSpPr>
      <p:pic>
        <p:nvPicPr>
          <p:cNvPr id="6" name="Imagen 5">
            <a:extLst>
              <a:ext uri="{FF2B5EF4-FFF2-40B4-BE49-F238E27FC236}">
                <a16:creationId xmlns:a16="http://schemas.microsoft.com/office/drawing/2014/main" id="{8CA949BF-5603-D143-D900-06774D24D930}"/>
              </a:ext>
            </a:extLst>
          </p:cNvPr>
          <p:cNvPicPr>
            <a:picLocks noChangeAspect="1"/>
          </p:cNvPicPr>
          <p:nvPr/>
        </p:nvPicPr>
        <p:blipFill>
          <a:blip r:embed="rId2"/>
          <a:stretch>
            <a:fillRect/>
          </a:stretch>
        </p:blipFill>
        <p:spPr>
          <a:xfrm>
            <a:off x="5741102" y="1109501"/>
            <a:ext cx="5720684" cy="4123936"/>
          </a:xfrm>
          <a:prstGeom prst="rect">
            <a:avLst/>
          </a:prstGeom>
        </p:spPr>
      </p:pic>
      <p:sp>
        <p:nvSpPr>
          <p:cNvPr id="2" name="Título 1">
            <a:extLst>
              <a:ext uri="{FF2B5EF4-FFF2-40B4-BE49-F238E27FC236}">
                <a16:creationId xmlns:a16="http://schemas.microsoft.com/office/drawing/2014/main" id="{B2355C85-2DA5-2292-9E06-B6BBFB4BA708}"/>
              </a:ext>
            </a:extLst>
          </p:cNvPr>
          <p:cNvSpPr>
            <a:spLocks noGrp="1"/>
          </p:cNvSpPr>
          <p:nvPr>
            <p:ph type="title"/>
          </p:nvPr>
        </p:nvSpPr>
        <p:spPr>
          <a:xfrm>
            <a:off x="325190" y="224622"/>
            <a:ext cx="10969943" cy="685800"/>
          </a:xfrm>
        </p:spPr>
        <p:txBody>
          <a:bodyPr/>
          <a:lstStyle/>
          <a:p>
            <a:r>
              <a:rPr lang="es-ES" sz="3550" err="1"/>
              <a:t>Installing</a:t>
            </a:r>
            <a:r>
              <a:rPr lang="es-ES" sz="3550"/>
              <a:t> </a:t>
            </a:r>
            <a:r>
              <a:rPr lang="es-ES" sz="3550" err="1"/>
              <a:t>Jupyter</a:t>
            </a:r>
            <a:r>
              <a:rPr lang="es-ES" sz="3550"/>
              <a:t> in Linux/MacOS</a:t>
            </a:r>
            <a:endParaRPr lang="es-ES" err="1"/>
          </a:p>
        </p:txBody>
      </p:sp>
      <p:sp>
        <p:nvSpPr>
          <p:cNvPr id="9" name="TextBox 4">
            <a:extLst>
              <a:ext uri="{FF2B5EF4-FFF2-40B4-BE49-F238E27FC236}">
                <a16:creationId xmlns:a16="http://schemas.microsoft.com/office/drawing/2014/main" id="{D27F0FCE-4692-C131-F329-45CE1699F66F}"/>
              </a:ext>
            </a:extLst>
          </p:cNvPr>
          <p:cNvSpPr txBox="1"/>
          <p:nvPr/>
        </p:nvSpPr>
        <p:spPr>
          <a:xfrm>
            <a:off x="329518" y="2274447"/>
            <a:ext cx="4048870" cy="2308324"/>
          </a:xfrm>
          <a:prstGeom prst="rect">
            <a:avLst/>
          </a:prstGeom>
          <a:noFill/>
        </p:spPr>
        <p:txBody>
          <a:bodyPr wrap="square" lIns="91440" tIns="45720" rIns="91440" bIns="45720" rtlCol="0" anchor="t">
            <a:spAutoFit/>
          </a:bodyPr>
          <a:lstStyle/>
          <a:p>
            <a:r>
              <a:rPr lang="en-US">
                <a:solidFill>
                  <a:srgbClr val="475569"/>
                </a:solidFill>
                <a:latin typeface="Arial"/>
                <a:ea typeface="ＭＳ Ｐゴシック"/>
                <a:cs typeface="Arial"/>
              </a:rPr>
              <a:t>1. Install Python y pip</a:t>
            </a:r>
            <a:endParaRPr lang="es-ES"/>
          </a:p>
          <a:p>
            <a:r>
              <a:rPr lang="en-US">
                <a:solidFill>
                  <a:srgbClr val="475569"/>
                </a:solidFill>
                <a:latin typeface="Arial"/>
                <a:ea typeface="ＭＳ Ｐゴシック"/>
                <a:cs typeface="Arial"/>
              </a:rPr>
              <a:t>2. Create a virtual </a:t>
            </a:r>
            <a:r>
              <a:rPr lang="en-US" err="1">
                <a:solidFill>
                  <a:srgbClr val="475569"/>
                </a:solidFill>
                <a:latin typeface="Arial"/>
                <a:ea typeface="ＭＳ Ｐゴシック"/>
                <a:cs typeface="Arial"/>
              </a:rPr>
              <a:t>enviroment</a:t>
            </a:r>
            <a:endParaRPr lang="en-US" err="1">
              <a:solidFill>
                <a:srgbClr val="475569"/>
              </a:solidFill>
              <a:cs typeface="Arial"/>
            </a:endParaRPr>
          </a:p>
          <a:p>
            <a:r>
              <a:rPr lang="en-US">
                <a:solidFill>
                  <a:srgbClr val="475569"/>
                </a:solidFill>
                <a:latin typeface="Arial"/>
                <a:ea typeface="ＭＳ Ｐゴシック"/>
                <a:cs typeface="Arial"/>
              </a:rPr>
              <a:t>3. Activate the virtual </a:t>
            </a:r>
            <a:r>
              <a:rPr lang="en-US" err="1">
                <a:solidFill>
                  <a:srgbClr val="475569"/>
                </a:solidFill>
                <a:latin typeface="Arial"/>
                <a:ea typeface="ＭＳ Ｐゴシック"/>
                <a:cs typeface="Arial"/>
              </a:rPr>
              <a:t>enviroment</a:t>
            </a:r>
            <a:endParaRPr lang="en-US" err="1">
              <a:solidFill>
                <a:srgbClr val="475569"/>
              </a:solidFill>
              <a:cs typeface="Arial"/>
            </a:endParaRPr>
          </a:p>
          <a:p>
            <a:r>
              <a:rPr lang="en-US">
                <a:solidFill>
                  <a:srgbClr val="475569"/>
                </a:solidFill>
                <a:latin typeface="Arial"/>
                <a:ea typeface="ＭＳ Ｐゴシック"/>
                <a:cs typeface="Arial"/>
              </a:rPr>
              <a:t>4. Install necessary packages</a:t>
            </a:r>
            <a:endParaRPr lang="en-US">
              <a:solidFill>
                <a:srgbClr val="475569"/>
              </a:solidFill>
              <a:ea typeface="ＭＳ Ｐゴシック"/>
              <a:cs typeface="Arial"/>
            </a:endParaRPr>
          </a:p>
          <a:p>
            <a:r>
              <a:rPr lang="en-US">
                <a:solidFill>
                  <a:srgbClr val="475569"/>
                </a:solidFill>
                <a:latin typeface="Arial"/>
                <a:ea typeface="ＭＳ Ｐゴシック"/>
                <a:cs typeface="Arial"/>
              </a:rPr>
              <a:t>5. Start!</a:t>
            </a:r>
            <a:endParaRPr lang="en-US">
              <a:solidFill>
                <a:srgbClr val="475569"/>
              </a:solidFill>
              <a:cs typeface="Arial"/>
            </a:endParaRPr>
          </a:p>
          <a:p>
            <a:br>
              <a:rPr lang="en-US">
                <a:solidFill>
                  <a:srgbClr val="475569"/>
                </a:solidFill>
                <a:latin typeface="CiscoSansTT ExtraLight"/>
                <a:cs typeface="Segoe UI"/>
              </a:rPr>
            </a:br>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p:sp>
        <p:nvSpPr>
          <p:cNvPr id="5" name="TextBox 4">
            <a:extLst>
              <a:ext uri="{FF2B5EF4-FFF2-40B4-BE49-F238E27FC236}">
                <a16:creationId xmlns:a16="http://schemas.microsoft.com/office/drawing/2014/main" id="{66A8FE23-A7B3-0036-C03B-BF7975AFD63F}"/>
              </a:ext>
            </a:extLst>
          </p:cNvPr>
          <p:cNvSpPr txBox="1"/>
          <p:nvPr/>
        </p:nvSpPr>
        <p:spPr>
          <a:xfrm>
            <a:off x="5743216" y="1269232"/>
            <a:ext cx="5553531" cy="3785652"/>
          </a:xfrm>
          <a:prstGeom prst="rect">
            <a:avLst/>
          </a:prstGeom>
          <a:noFill/>
        </p:spPr>
        <p:txBody>
          <a:bodyPr wrap="square" lIns="91440" tIns="45720" rIns="91440" bIns="45720" rtlCol="0" anchor="t">
            <a:spAutoFit/>
          </a:bodyPr>
          <a:lstStyle/>
          <a:p>
            <a:r>
              <a:rPr lang="en-US" sz="1600">
                <a:solidFill>
                  <a:schemeClr val="bg2"/>
                </a:solidFill>
                <a:latin typeface="Arial"/>
                <a:ea typeface="ＭＳ Ｐゴシック"/>
                <a:cs typeface="Arial"/>
              </a:rPr>
              <a:t># Ubuntu/Debian: Install dependencies </a:t>
            </a:r>
            <a:endParaRPr lang="es-ES">
              <a:solidFill>
                <a:schemeClr val="bg2"/>
              </a:solidFill>
              <a:cs typeface="Arial"/>
            </a:endParaRPr>
          </a:p>
          <a:p>
            <a:r>
              <a:rPr lang="en-US" sz="1600" err="1">
                <a:solidFill>
                  <a:schemeClr val="bg2"/>
                </a:solidFill>
                <a:latin typeface="Arial"/>
                <a:ea typeface="ＭＳ Ｐゴシック"/>
                <a:cs typeface="Arial"/>
              </a:rPr>
              <a:t>sudo</a:t>
            </a:r>
            <a:r>
              <a:rPr lang="en-US" sz="1600">
                <a:solidFill>
                  <a:schemeClr val="bg2"/>
                </a:solidFill>
                <a:latin typeface="Arial"/>
                <a:ea typeface="ＭＳ Ｐゴシック"/>
                <a:cs typeface="Arial"/>
              </a:rPr>
              <a:t> apt install python3 python3-pip python3-venv </a:t>
            </a:r>
            <a:endParaRPr lang="es-ES">
              <a:solidFill>
                <a:schemeClr val="bg2"/>
              </a:solidFill>
              <a:cs typeface="Arial"/>
            </a:endParaRPr>
          </a:p>
          <a:p>
            <a:endParaRPr lang="en-US" sz="1600">
              <a:solidFill>
                <a:schemeClr val="bg2"/>
              </a:solidFill>
              <a:latin typeface="Arial"/>
              <a:ea typeface="ＭＳ Ｐゴシック"/>
              <a:cs typeface="Arial"/>
            </a:endParaRPr>
          </a:p>
          <a:p>
            <a:r>
              <a:rPr lang="en-US" sz="1600">
                <a:solidFill>
                  <a:schemeClr val="bg2"/>
                </a:solidFill>
                <a:latin typeface="Arial"/>
                <a:ea typeface="ＭＳ Ｐゴシック"/>
                <a:cs typeface="Arial"/>
              </a:rPr>
              <a:t># Create virtual </a:t>
            </a:r>
            <a:r>
              <a:rPr lang="en-US" sz="1600" err="1">
                <a:solidFill>
                  <a:schemeClr val="bg2"/>
                </a:solidFill>
                <a:latin typeface="Arial"/>
                <a:ea typeface="ＭＳ Ｐゴシック"/>
                <a:cs typeface="Arial"/>
              </a:rPr>
              <a:t>enviroment</a:t>
            </a:r>
            <a:endParaRPr lang="es-ES" err="1">
              <a:solidFill>
                <a:schemeClr val="bg2"/>
              </a:solidFill>
              <a:cs typeface="Arial"/>
            </a:endParaRPr>
          </a:p>
          <a:p>
            <a:r>
              <a:rPr lang="en-US" sz="1600">
                <a:solidFill>
                  <a:schemeClr val="bg2"/>
                </a:solidFill>
                <a:latin typeface="Arial"/>
                <a:ea typeface="ＭＳ Ｐゴシック"/>
                <a:cs typeface="Arial"/>
              </a:rPr>
              <a:t>python3 -m </a:t>
            </a:r>
            <a:r>
              <a:rPr lang="en-US" sz="1600" err="1">
                <a:solidFill>
                  <a:schemeClr val="bg2"/>
                </a:solidFill>
                <a:latin typeface="Arial"/>
                <a:ea typeface="ＭＳ Ｐゴシック"/>
                <a:cs typeface="Arial"/>
              </a:rPr>
              <a:t>venv</a:t>
            </a:r>
            <a:r>
              <a:rPr lang="en-US" sz="1600">
                <a:solidFill>
                  <a:schemeClr val="bg2"/>
                </a:solidFill>
                <a:latin typeface="Arial"/>
                <a:ea typeface="ＭＳ Ｐゴシック"/>
                <a:cs typeface="Arial"/>
              </a:rPr>
              <a:t> ~/.</a:t>
            </a:r>
            <a:r>
              <a:rPr lang="en-US" sz="1600" err="1">
                <a:solidFill>
                  <a:schemeClr val="bg2"/>
                </a:solidFill>
                <a:latin typeface="Arial"/>
                <a:ea typeface="ＭＳ Ｐゴシック"/>
                <a:cs typeface="Arial"/>
              </a:rPr>
              <a:t>jupyter_env</a:t>
            </a:r>
            <a:r>
              <a:rPr lang="en-US" sz="1600">
                <a:solidFill>
                  <a:schemeClr val="bg2"/>
                </a:solidFill>
                <a:latin typeface="Arial"/>
                <a:ea typeface="ＭＳ Ｐゴシック"/>
                <a:cs typeface="Arial"/>
              </a:rPr>
              <a:t> </a:t>
            </a:r>
            <a:endParaRPr lang="es-ES">
              <a:solidFill>
                <a:schemeClr val="bg2"/>
              </a:solidFill>
              <a:cs typeface="Arial"/>
            </a:endParaRPr>
          </a:p>
          <a:p>
            <a:endParaRPr lang="en-US" sz="1600">
              <a:solidFill>
                <a:schemeClr val="bg2"/>
              </a:solidFill>
              <a:latin typeface="Arial"/>
              <a:ea typeface="ＭＳ Ｐゴシック"/>
              <a:cs typeface="Arial"/>
            </a:endParaRPr>
          </a:p>
          <a:p>
            <a:r>
              <a:rPr lang="en-US" sz="1600">
                <a:solidFill>
                  <a:schemeClr val="bg2"/>
                </a:solidFill>
                <a:latin typeface="Arial"/>
                <a:ea typeface="ＭＳ Ｐゴシック"/>
                <a:cs typeface="Arial"/>
              </a:rPr>
              <a:t># Activate </a:t>
            </a:r>
            <a:r>
              <a:rPr lang="en-US" sz="1600" err="1">
                <a:solidFill>
                  <a:schemeClr val="bg2"/>
                </a:solidFill>
                <a:latin typeface="Arial"/>
                <a:ea typeface="ＭＳ Ｐゴシック"/>
                <a:cs typeface="Arial"/>
              </a:rPr>
              <a:t>enviroment</a:t>
            </a:r>
            <a:r>
              <a:rPr lang="en-US" sz="1600">
                <a:solidFill>
                  <a:schemeClr val="bg2"/>
                </a:solidFill>
                <a:latin typeface="Arial"/>
                <a:ea typeface="ＭＳ Ｐゴシック"/>
                <a:cs typeface="Arial"/>
              </a:rPr>
              <a:t> </a:t>
            </a:r>
            <a:endParaRPr lang="es-ES">
              <a:solidFill>
                <a:schemeClr val="bg2"/>
              </a:solidFill>
              <a:cs typeface="Arial"/>
            </a:endParaRPr>
          </a:p>
          <a:p>
            <a:r>
              <a:rPr lang="en-US" sz="1600">
                <a:solidFill>
                  <a:schemeClr val="bg2"/>
                </a:solidFill>
                <a:latin typeface="Arial"/>
                <a:ea typeface="ＭＳ Ｐゴシック"/>
                <a:cs typeface="Arial"/>
              </a:rPr>
              <a:t>source ~/.</a:t>
            </a:r>
            <a:r>
              <a:rPr lang="en-US" sz="1600" err="1">
                <a:solidFill>
                  <a:schemeClr val="bg2"/>
                </a:solidFill>
                <a:latin typeface="Arial"/>
                <a:ea typeface="ＭＳ Ｐゴシック"/>
                <a:cs typeface="Arial"/>
              </a:rPr>
              <a:t>jupyter_env</a:t>
            </a:r>
            <a:r>
              <a:rPr lang="en-US" sz="1600">
                <a:solidFill>
                  <a:schemeClr val="bg2"/>
                </a:solidFill>
                <a:latin typeface="Arial"/>
                <a:ea typeface="ＭＳ Ｐゴシック"/>
                <a:cs typeface="Arial"/>
              </a:rPr>
              <a:t>/bin/activate </a:t>
            </a:r>
            <a:endParaRPr lang="es-ES">
              <a:solidFill>
                <a:schemeClr val="bg2"/>
              </a:solidFill>
              <a:cs typeface="Arial"/>
            </a:endParaRPr>
          </a:p>
          <a:p>
            <a:endParaRPr lang="en-US" sz="1600">
              <a:solidFill>
                <a:schemeClr val="bg2"/>
              </a:solidFill>
              <a:latin typeface="Arial"/>
              <a:ea typeface="ＭＳ Ｐゴシック"/>
              <a:cs typeface="Arial"/>
            </a:endParaRPr>
          </a:p>
          <a:p>
            <a:r>
              <a:rPr lang="en-US" sz="1600">
                <a:solidFill>
                  <a:schemeClr val="bg2"/>
                </a:solidFill>
                <a:latin typeface="Arial"/>
                <a:ea typeface="ＭＳ Ｐゴシック"/>
                <a:cs typeface="Arial"/>
              </a:rPr>
              <a:t># Install</a:t>
            </a:r>
            <a:endParaRPr lang="es-ES">
              <a:solidFill>
                <a:schemeClr val="bg2"/>
              </a:solidFill>
              <a:cs typeface="Arial"/>
            </a:endParaRPr>
          </a:p>
          <a:p>
            <a:r>
              <a:rPr lang="en-US" sz="1600">
                <a:solidFill>
                  <a:schemeClr val="bg2"/>
                </a:solidFill>
                <a:latin typeface="Arial"/>
                <a:ea typeface="ＭＳ Ｐゴシック"/>
                <a:cs typeface="Arial"/>
              </a:rPr>
              <a:t>pip install --upgrade pip </a:t>
            </a:r>
            <a:endParaRPr lang="es-ES">
              <a:solidFill>
                <a:schemeClr val="bg2"/>
              </a:solidFill>
              <a:cs typeface="Arial"/>
            </a:endParaRPr>
          </a:p>
          <a:p>
            <a:r>
              <a:rPr lang="en-US" sz="1600">
                <a:solidFill>
                  <a:schemeClr val="bg2"/>
                </a:solidFill>
                <a:latin typeface="Arial"/>
                <a:ea typeface="ＭＳ Ｐゴシック"/>
                <a:cs typeface="Arial"/>
              </a:rPr>
              <a:t>pip install </a:t>
            </a:r>
            <a:r>
              <a:rPr lang="en-US" sz="1600" err="1">
                <a:solidFill>
                  <a:schemeClr val="bg2"/>
                </a:solidFill>
                <a:latin typeface="Arial"/>
                <a:ea typeface="ＭＳ Ｐゴシック"/>
                <a:cs typeface="Arial"/>
              </a:rPr>
              <a:t>jupyter</a:t>
            </a:r>
            <a:r>
              <a:rPr lang="en-US" sz="1600">
                <a:solidFill>
                  <a:schemeClr val="bg2"/>
                </a:solidFill>
                <a:latin typeface="Arial"/>
                <a:ea typeface="ＭＳ Ｐゴシック"/>
                <a:cs typeface="Arial"/>
              </a:rPr>
              <a:t>-ai</a:t>
            </a:r>
            <a:endParaRPr lang="en-US" sz="1600">
              <a:solidFill>
                <a:schemeClr val="bg2"/>
              </a:solidFill>
              <a:cs typeface="Arial"/>
            </a:endParaRPr>
          </a:p>
          <a:p>
            <a:endParaRPr lang="en-US" sz="1600">
              <a:solidFill>
                <a:schemeClr val="bg2"/>
              </a:solidFill>
              <a:latin typeface="Arial"/>
              <a:ea typeface="ＭＳ Ｐゴシック"/>
              <a:cs typeface="Arial"/>
            </a:endParaRPr>
          </a:p>
          <a:p>
            <a:r>
              <a:rPr lang="en-US" sz="1600">
                <a:solidFill>
                  <a:schemeClr val="bg2"/>
                </a:solidFill>
                <a:latin typeface="Arial"/>
                <a:ea typeface="ＭＳ Ｐゴシック"/>
                <a:cs typeface="Arial"/>
              </a:rPr>
              <a:t># Start</a:t>
            </a:r>
            <a:endParaRPr lang="es-ES">
              <a:solidFill>
                <a:schemeClr val="bg2"/>
              </a:solidFill>
              <a:cs typeface="Arial"/>
            </a:endParaRPr>
          </a:p>
          <a:p>
            <a:r>
              <a:rPr lang="en-US" sz="1600" err="1">
                <a:solidFill>
                  <a:schemeClr val="bg2"/>
                </a:solidFill>
                <a:latin typeface="Arial"/>
                <a:ea typeface="ＭＳ Ｐゴシック"/>
                <a:cs typeface="Arial"/>
              </a:rPr>
              <a:t>Jupyter</a:t>
            </a:r>
            <a:r>
              <a:rPr lang="en-US" sz="1600">
                <a:solidFill>
                  <a:schemeClr val="bg2"/>
                </a:solidFill>
                <a:latin typeface="Arial"/>
                <a:ea typeface="ＭＳ Ｐゴシック"/>
                <a:cs typeface="Arial"/>
              </a:rPr>
              <a:t> lab</a:t>
            </a:r>
            <a:endParaRPr lang="es-ES">
              <a:solidFill>
                <a:schemeClr val="bg2"/>
              </a:solidFill>
            </a:endParaRPr>
          </a:p>
        </p:txBody>
      </p:sp>
    </p:spTree>
    <p:extLst>
      <p:ext uri="{BB962C8B-B14F-4D97-AF65-F5344CB8AC3E}">
        <p14:creationId xmlns:p14="http://schemas.microsoft.com/office/powerpoint/2010/main" val="26456539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E35A0-4BA1-4378-AA25-583DF2D6673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943CAB9-345F-1787-8452-06A6700A06F8}"/>
              </a:ext>
            </a:extLst>
          </p:cNvPr>
          <p:cNvSpPr>
            <a:spLocks noGrp="1"/>
          </p:cNvSpPr>
          <p:nvPr>
            <p:ph type="title"/>
          </p:nvPr>
        </p:nvSpPr>
        <p:spPr>
          <a:xfrm>
            <a:off x="325190" y="224622"/>
            <a:ext cx="10969943" cy="685800"/>
          </a:xfrm>
        </p:spPr>
        <p:txBody>
          <a:bodyPr/>
          <a:lstStyle/>
          <a:p>
            <a:r>
              <a:rPr lang="es-ES" sz="3550" err="1"/>
              <a:t>Jupyter</a:t>
            </a:r>
            <a:r>
              <a:rPr lang="es-ES" sz="3550"/>
              <a:t> </a:t>
            </a:r>
            <a:r>
              <a:rPr lang="es-ES" sz="3550" err="1"/>
              <a:t>Checklist</a:t>
            </a:r>
            <a:endParaRPr lang="es-ES" err="1"/>
          </a:p>
        </p:txBody>
      </p:sp>
      <p:sp>
        <p:nvSpPr>
          <p:cNvPr id="9" name="TextBox 4">
            <a:extLst>
              <a:ext uri="{FF2B5EF4-FFF2-40B4-BE49-F238E27FC236}">
                <a16:creationId xmlns:a16="http://schemas.microsoft.com/office/drawing/2014/main" id="{0FDBAD8D-E6F2-B2E5-D45B-696C573BEDE6}"/>
              </a:ext>
            </a:extLst>
          </p:cNvPr>
          <p:cNvSpPr txBox="1"/>
          <p:nvPr/>
        </p:nvSpPr>
        <p:spPr>
          <a:xfrm>
            <a:off x="-2984" y="1557156"/>
            <a:ext cx="4048870" cy="3693319"/>
          </a:xfrm>
          <a:prstGeom prst="rect">
            <a:avLst/>
          </a:prstGeom>
          <a:noFill/>
        </p:spPr>
        <p:txBody>
          <a:bodyPr wrap="square" lIns="91440" tIns="45720" rIns="91440" bIns="45720" rtlCol="0" anchor="t">
            <a:spAutoFit/>
          </a:bodyPr>
          <a:lstStyle/>
          <a:p>
            <a:r>
              <a:rPr lang="en-US" err="1">
                <a:solidFill>
                  <a:srgbClr val="475569"/>
                </a:solidFill>
                <a:latin typeface="Arial"/>
                <a:ea typeface="ＭＳ Ｐゴシック"/>
                <a:cs typeface="Arial"/>
              </a:rPr>
              <a:t>JupyterLab</a:t>
            </a:r>
            <a:r>
              <a:rPr lang="en-US">
                <a:solidFill>
                  <a:srgbClr val="475569"/>
                </a:solidFill>
                <a:latin typeface="Arial"/>
                <a:ea typeface="ＭＳ Ｐゴシック"/>
                <a:cs typeface="Arial"/>
              </a:rPr>
              <a:t> opens in your browser </a:t>
            </a:r>
            <a:endParaRPr lang="en-US">
              <a:solidFill>
                <a:srgbClr val="475569"/>
              </a:solidFill>
              <a:cs typeface="Arial"/>
            </a:endParaRPr>
          </a:p>
          <a:p>
            <a:endParaRPr lang="en-US"/>
          </a:p>
          <a:p>
            <a:r>
              <a:rPr lang="en-US">
                <a:solidFill>
                  <a:srgbClr val="475569"/>
                </a:solidFill>
                <a:latin typeface="Arial"/>
                <a:ea typeface="ＭＳ Ｐゴシック"/>
                <a:cs typeface="Arial"/>
              </a:rPr>
              <a:t>✓ You are able to create new notebooks</a:t>
            </a:r>
            <a:endParaRPr lang="en-US">
              <a:solidFill>
                <a:srgbClr val="475569"/>
              </a:solidFill>
              <a:cs typeface="Arial"/>
            </a:endParaRPr>
          </a:p>
          <a:p>
            <a:endParaRPr lang="en-US"/>
          </a:p>
          <a:p>
            <a:r>
              <a:rPr lang="en-US">
                <a:solidFill>
                  <a:srgbClr val="475569"/>
                </a:solidFill>
                <a:latin typeface="Arial"/>
                <a:ea typeface="ＭＳ Ｐゴシック"/>
                <a:cs typeface="Arial"/>
              </a:rPr>
              <a:t>✓ Extension Manager is visible</a:t>
            </a:r>
            <a:endParaRPr lang="en-US"/>
          </a:p>
          <a:p>
            <a:endParaRPr lang="en-US"/>
          </a:p>
          <a:p>
            <a:r>
              <a:rPr lang="en-US">
                <a:solidFill>
                  <a:srgbClr val="475569"/>
                </a:solidFill>
                <a:latin typeface="Arial"/>
                <a:ea typeface="ＭＳ Ｐゴシック"/>
                <a:cs typeface="Arial"/>
              </a:rPr>
              <a:t>✓ "</a:t>
            </a:r>
            <a:r>
              <a:rPr lang="en-US" err="1">
                <a:solidFill>
                  <a:srgbClr val="475569"/>
                </a:solidFill>
                <a:latin typeface="Arial"/>
                <a:ea typeface="ＭＳ Ｐゴシック"/>
                <a:cs typeface="Arial"/>
              </a:rPr>
              <a:t>Jypyternaut</a:t>
            </a:r>
            <a:r>
              <a:rPr lang="en-US">
                <a:solidFill>
                  <a:srgbClr val="475569"/>
                </a:solidFill>
                <a:latin typeface="Arial"/>
                <a:ea typeface="ＭＳ Ｐゴシック"/>
                <a:cs typeface="Arial"/>
              </a:rPr>
              <a:t>" is in extensions</a:t>
            </a:r>
            <a:endParaRPr lang="en-US">
              <a:solidFill>
                <a:srgbClr val="475569"/>
              </a:solidFill>
              <a:cs typeface="Arial"/>
            </a:endParaRPr>
          </a:p>
          <a:p>
            <a:endParaRPr lang="en-US">
              <a:solidFill>
                <a:srgbClr val="475569"/>
              </a:solidFill>
              <a:latin typeface="Arial"/>
              <a:cs typeface="Arial"/>
            </a:endParaRPr>
          </a:p>
          <a:p>
            <a:r>
              <a:rPr lang="en-US" b="1">
                <a:solidFill>
                  <a:srgbClr val="475569"/>
                </a:solidFill>
                <a:latin typeface="Arial"/>
                <a:ea typeface="ＭＳ Ｐゴシック"/>
                <a:cs typeface="Arial"/>
              </a:rPr>
              <a:t>Succes! </a:t>
            </a:r>
            <a:endParaRPr lang="en-US" b="1">
              <a:solidFill>
                <a:srgbClr val="475569"/>
              </a:solidFill>
              <a:latin typeface="Arial"/>
              <a:cs typeface="Arial"/>
            </a:endParaRPr>
          </a:p>
          <a:p>
            <a:br>
              <a:rPr lang="en-US">
                <a:solidFill>
                  <a:srgbClr val="475569"/>
                </a:solidFill>
                <a:latin typeface="CiscoSansTT ExtraLight"/>
                <a:cs typeface="Segoe UI"/>
              </a:rPr>
            </a:br>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p:pic>
        <p:nvPicPr>
          <p:cNvPr id="4" name="Imagen 3" descr="Interfaz de usuario gráfica, Texto, Aplicación&#10;&#10;El contenido generado por IA puede ser incorrecto.">
            <a:extLst>
              <a:ext uri="{FF2B5EF4-FFF2-40B4-BE49-F238E27FC236}">
                <a16:creationId xmlns:a16="http://schemas.microsoft.com/office/drawing/2014/main" id="{23C85D23-7A1E-E991-A350-5948FB450753}"/>
              </a:ext>
            </a:extLst>
          </p:cNvPr>
          <p:cNvPicPr>
            <a:picLocks noChangeAspect="1"/>
          </p:cNvPicPr>
          <p:nvPr/>
        </p:nvPicPr>
        <p:blipFill>
          <a:blip r:embed="rId2"/>
          <a:srcRect r="17026" b="-148"/>
          <a:stretch>
            <a:fillRect/>
          </a:stretch>
        </p:blipFill>
        <p:spPr>
          <a:xfrm>
            <a:off x="4112526" y="1236353"/>
            <a:ext cx="7818807" cy="4612738"/>
          </a:xfrm>
          <a:prstGeom prst="rect">
            <a:avLst/>
          </a:prstGeom>
        </p:spPr>
      </p:pic>
      <mc:AlternateContent xmlns:mc="http://schemas.openxmlformats.org/markup-compatibility/2006" xmlns:p14="http://schemas.microsoft.com/office/powerpoint/2010/main">
        <mc:Choice Requires="p14">
          <p:contentPart p14:bwMode="auto" r:id="rId3">
            <p14:nvContentPartPr>
              <p14:cNvPr id="15" name="Entrada de lápiz 14">
                <a:extLst>
                  <a:ext uri="{FF2B5EF4-FFF2-40B4-BE49-F238E27FC236}">
                    <a16:creationId xmlns:a16="http://schemas.microsoft.com/office/drawing/2014/main" id="{E1A8E67C-773F-0120-61A5-F0D1CF1D13D1}"/>
                  </a:ext>
                </a:extLst>
              </p14:cNvPr>
              <p14:cNvContentPartPr/>
              <p14:nvPr/>
            </p14:nvContentPartPr>
            <p14:xfrm>
              <a:off x="4477071" y="3726270"/>
              <a:ext cx="1073719" cy="422310"/>
            </p14:xfrm>
          </p:contentPart>
        </mc:Choice>
        <mc:Fallback xmlns="">
          <p:pic>
            <p:nvPicPr>
              <p:cNvPr id="15" name="Entrada de lápiz 14">
                <a:extLst>
                  <a:ext uri="{FF2B5EF4-FFF2-40B4-BE49-F238E27FC236}">
                    <a16:creationId xmlns:a16="http://schemas.microsoft.com/office/drawing/2014/main" id="{E1A8E67C-773F-0120-61A5-F0D1CF1D13D1}"/>
                  </a:ext>
                </a:extLst>
              </p:cNvPr>
              <p:cNvPicPr/>
              <p:nvPr/>
            </p:nvPicPr>
            <p:blipFill>
              <a:blip r:embed="rId4"/>
              <a:stretch>
                <a:fillRect/>
              </a:stretch>
            </p:blipFill>
            <p:spPr>
              <a:xfrm>
                <a:off x="4459080" y="3708284"/>
                <a:ext cx="1109342" cy="457922"/>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Entrada de lápiz 15">
                <a:extLst>
                  <a:ext uri="{FF2B5EF4-FFF2-40B4-BE49-F238E27FC236}">
                    <a16:creationId xmlns:a16="http://schemas.microsoft.com/office/drawing/2014/main" id="{ACF89B06-EF60-D7F1-DCCE-776F37B4A9A9}"/>
                  </a:ext>
                </a:extLst>
              </p14:cNvPr>
              <p14:cNvContentPartPr/>
              <p14:nvPr/>
            </p14:nvContentPartPr>
            <p14:xfrm>
              <a:off x="4379915" y="4072416"/>
              <a:ext cx="104999" cy="142808"/>
            </p14:xfrm>
          </p:contentPart>
        </mc:Choice>
        <mc:Fallback xmlns="">
          <p:pic>
            <p:nvPicPr>
              <p:cNvPr id="16" name="Entrada de lápiz 15">
                <a:extLst>
                  <a:ext uri="{FF2B5EF4-FFF2-40B4-BE49-F238E27FC236}">
                    <a16:creationId xmlns:a16="http://schemas.microsoft.com/office/drawing/2014/main" id="{ACF89B06-EF60-D7F1-DCCE-776F37B4A9A9}"/>
                  </a:ext>
                </a:extLst>
              </p:cNvPr>
              <p:cNvPicPr/>
              <p:nvPr/>
            </p:nvPicPr>
            <p:blipFill>
              <a:blip r:embed="rId6"/>
              <a:stretch>
                <a:fillRect/>
              </a:stretch>
            </p:blipFill>
            <p:spPr>
              <a:xfrm>
                <a:off x="4361936" y="4054430"/>
                <a:ext cx="140598" cy="1784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Entrada de lápiz 16">
                <a:extLst>
                  <a:ext uri="{FF2B5EF4-FFF2-40B4-BE49-F238E27FC236}">
                    <a16:creationId xmlns:a16="http://schemas.microsoft.com/office/drawing/2014/main" id="{989ED6D0-D977-5CD9-F5EE-EF986A8C15E9}"/>
                  </a:ext>
                </a:extLst>
              </p14:cNvPr>
              <p14:cNvContentPartPr/>
              <p14:nvPr/>
            </p14:nvContentPartPr>
            <p14:xfrm>
              <a:off x="6583686" y="2801535"/>
              <a:ext cx="631222" cy="778118"/>
            </p14:xfrm>
          </p:contentPart>
        </mc:Choice>
        <mc:Fallback xmlns="">
          <p:pic>
            <p:nvPicPr>
              <p:cNvPr id="17" name="Entrada de lápiz 16">
                <a:extLst>
                  <a:ext uri="{FF2B5EF4-FFF2-40B4-BE49-F238E27FC236}">
                    <a16:creationId xmlns:a16="http://schemas.microsoft.com/office/drawing/2014/main" id="{989ED6D0-D977-5CD9-F5EE-EF986A8C15E9}"/>
                  </a:ext>
                </a:extLst>
              </p:cNvPr>
              <p:cNvPicPr/>
              <p:nvPr/>
            </p:nvPicPr>
            <p:blipFill>
              <a:blip r:embed="rId8"/>
              <a:stretch>
                <a:fillRect/>
              </a:stretch>
            </p:blipFill>
            <p:spPr>
              <a:xfrm>
                <a:off x="6565692" y="2783548"/>
                <a:ext cx="666850" cy="813732"/>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Entrada de lápiz 17">
                <a:extLst>
                  <a:ext uri="{FF2B5EF4-FFF2-40B4-BE49-F238E27FC236}">
                    <a16:creationId xmlns:a16="http://schemas.microsoft.com/office/drawing/2014/main" id="{E78A595A-9A5A-AFB9-5BF7-43E90CAE61E7}"/>
                  </a:ext>
                </a:extLst>
              </p14:cNvPr>
              <p14:cNvContentPartPr/>
              <p14:nvPr/>
            </p14:nvContentPartPr>
            <p14:xfrm>
              <a:off x="7130047" y="2683194"/>
              <a:ext cx="220595" cy="221167"/>
            </p14:xfrm>
          </p:contentPart>
        </mc:Choice>
        <mc:Fallback xmlns="">
          <p:pic>
            <p:nvPicPr>
              <p:cNvPr id="18" name="Entrada de lápiz 17">
                <a:extLst>
                  <a:ext uri="{FF2B5EF4-FFF2-40B4-BE49-F238E27FC236}">
                    <a16:creationId xmlns:a16="http://schemas.microsoft.com/office/drawing/2014/main" id="{E78A595A-9A5A-AFB9-5BF7-43E90CAE61E7}"/>
                  </a:ext>
                </a:extLst>
              </p:cNvPr>
              <p:cNvPicPr/>
              <p:nvPr/>
            </p:nvPicPr>
            <p:blipFill>
              <a:blip r:embed="rId10"/>
              <a:stretch>
                <a:fillRect/>
              </a:stretch>
            </p:blipFill>
            <p:spPr>
              <a:xfrm>
                <a:off x="7112083" y="2665213"/>
                <a:ext cx="256163" cy="256769"/>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Entrada de lápiz 18">
                <a:extLst>
                  <a:ext uri="{FF2B5EF4-FFF2-40B4-BE49-F238E27FC236}">
                    <a16:creationId xmlns:a16="http://schemas.microsoft.com/office/drawing/2014/main" id="{52283849-42E8-EC33-61C4-DFAFA499E18D}"/>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52283849-42E8-EC33-61C4-DFAFA499E18D}"/>
                  </a:ext>
                </a:extLst>
              </p:cNvPr>
              <p:cNvPicPr/>
              <p:nvPr/>
            </p:nvPicPr>
            <p:blipFill>
              <a:blip r:embed="rId12"/>
              <a:stretch>
                <a:fillRect/>
              </a:stretch>
            </p:blipFill>
            <p:spPr>
              <a:xfrm>
                <a:off x="6466277" y="-397466"/>
                <a:ext cx="870500" cy="870500"/>
              </a:xfrm>
              <a:prstGeom prst="rect">
                <a:avLst/>
              </a:prstGeom>
            </p:spPr>
          </p:pic>
        </mc:Fallback>
      </mc:AlternateContent>
    </p:spTree>
    <p:extLst>
      <p:ext uri="{BB962C8B-B14F-4D97-AF65-F5344CB8AC3E}">
        <p14:creationId xmlns:p14="http://schemas.microsoft.com/office/powerpoint/2010/main" val="5957911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FC2C0-807D-5C6C-BBB2-D9A2B1C4BB4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9CA83A0-4E00-F5F0-050B-D0FDD515372B}"/>
              </a:ext>
            </a:extLst>
          </p:cNvPr>
          <p:cNvSpPr>
            <a:spLocks noGrp="1"/>
          </p:cNvSpPr>
          <p:nvPr>
            <p:ph type="title"/>
          </p:nvPr>
        </p:nvSpPr>
        <p:spPr>
          <a:xfrm>
            <a:off x="325190" y="224622"/>
            <a:ext cx="10969943" cy="685800"/>
          </a:xfrm>
        </p:spPr>
        <p:txBody>
          <a:bodyPr/>
          <a:lstStyle/>
          <a:p>
            <a:r>
              <a:rPr lang="es-ES" sz="3550"/>
              <a:t>Set up </a:t>
            </a:r>
            <a:r>
              <a:rPr lang="es-ES" sz="3550" err="1"/>
              <a:t>Jupyternaut</a:t>
            </a:r>
            <a:r>
              <a:rPr lang="es-ES" sz="3550"/>
              <a:t> </a:t>
            </a:r>
            <a:endParaRPr lang="es-ES" err="1"/>
          </a:p>
        </p:txBody>
      </p:sp>
      <p:sp>
        <p:nvSpPr>
          <p:cNvPr id="9" name="TextBox 4">
            <a:extLst>
              <a:ext uri="{FF2B5EF4-FFF2-40B4-BE49-F238E27FC236}">
                <a16:creationId xmlns:a16="http://schemas.microsoft.com/office/drawing/2014/main" id="{3B7A5426-65BA-2820-6C38-DE7C4CFA6501}"/>
              </a:ext>
            </a:extLst>
          </p:cNvPr>
          <p:cNvSpPr txBox="1"/>
          <p:nvPr/>
        </p:nvSpPr>
        <p:spPr>
          <a:xfrm>
            <a:off x="89184" y="2536746"/>
            <a:ext cx="4363873" cy="2031325"/>
          </a:xfrm>
          <a:prstGeom prst="rect">
            <a:avLst/>
          </a:prstGeom>
          <a:noFill/>
        </p:spPr>
        <p:txBody>
          <a:bodyPr wrap="square" lIns="91440" tIns="45720" rIns="91440" bIns="45720" rtlCol="0" anchor="t">
            <a:spAutoFit/>
          </a:bodyPr>
          <a:lstStyle/>
          <a:p>
            <a:r>
              <a:rPr lang="en-US">
                <a:solidFill>
                  <a:srgbClr val="475569"/>
                </a:solidFill>
                <a:latin typeface="Arial"/>
                <a:ea typeface="ＭＳ Ｐゴシック"/>
                <a:cs typeface="Arial"/>
              </a:rPr>
              <a:t>Click on the settings button, in complexion model select Ollama in local model type the model ID you downloaded, in my case is gema3 4b</a:t>
            </a:r>
            <a:endParaRPr lang="en-US">
              <a:solidFill>
                <a:srgbClr val="475569"/>
              </a:solidFill>
              <a:cs typeface="Arial"/>
            </a:endParaRPr>
          </a:p>
          <a:p>
            <a:br>
              <a:rPr lang="en-US">
                <a:solidFill>
                  <a:srgbClr val="475569"/>
                </a:solidFill>
                <a:latin typeface="CiscoSansTT ExtraLight"/>
                <a:cs typeface="Segoe UI"/>
              </a:rPr>
            </a:br>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mc:AlternateContent xmlns:mc="http://schemas.openxmlformats.org/markup-compatibility/2006" xmlns:p14="http://schemas.microsoft.com/office/powerpoint/2010/main">
        <mc:Choice Requires="p14">
          <p:contentPart p14:bwMode="auto" r:id="rId2">
            <p14:nvContentPartPr>
              <p14:cNvPr id="19" name="Entrada de lápiz 18">
                <a:extLst>
                  <a:ext uri="{FF2B5EF4-FFF2-40B4-BE49-F238E27FC236}">
                    <a16:creationId xmlns:a16="http://schemas.microsoft.com/office/drawing/2014/main" id="{4BB39F1B-BA2C-886D-F76D-D7B19493A0E6}"/>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4BB39F1B-BA2C-886D-F76D-D7B19493A0E6}"/>
                  </a:ext>
                </a:extLst>
              </p:cNvPr>
              <p:cNvPicPr/>
              <p:nvPr/>
            </p:nvPicPr>
            <p:blipFill>
              <a:blip r:embed="rId3"/>
              <a:stretch>
                <a:fillRect/>
              </a:stretch>
            </p:blipFill>
            <p:spPr>
              <a:xfrm>
                <a:off x="6466277" y="-397466"/>
                <a:ext cx="870500" cy="870500"/>
              </a:xfrm>
              <a:prstGeom prst="rect">
                <a:avLst/>
              </a:prstGeom>
            </p:spPr>
          </p:pic>
        </mc:Fallback>
      </mc:AlternateContent>
      <p:pic>
        <p:nvPicPr>
          <p:cNvPr id="4" name="Imagen 3" descr="Interfaz de usuario gráfica, Texto, Aplicación&#10;&#10;El contenido generado por IA puede ser incorrecto.">
            <a:extLst>
              <a:ext uri="{FF2B5EF4-FFF2-40B4-BE49-F238E27FC236}">
                <a16:creationId xmlns:a16="http://schemas.microsoft.com/office/drawing/2014/main" id="{5EE17919-E701-C3FF-2020-F32D4A5D9268}"/>
              </a:ext>
            </a:extLst>
          </p:cNvPr>
          <p:cNvPicPr>
            <a:picLocks noChangeAspect="1"/>
          </p:cNvPicPr>
          <p:nvPr/>
        </p:nvPicPr>
        <p:blipFill>
          <a:blip r:embed="rId4"/>
          <a:stretch>
            <a:fillRect/>
          </a:stretch>
        </p:blipFill>
        <p:spPr>
          <a:xfrm>
            <a:off x="4628905" y="409807"/>
            <a:ext cx="3655811" cy="6038386"/>
          </a:xfrm>
          <a:prstGeom prst="rect">
            <a:avLst/>
          </a:prstGeom>
        </p:spPr>
      </p:pic>
      <p:pic>
        <p:nvPicPr>
          <p:cNvPr id="7" name="Imagen 6" descr="Interfaz de usuario gráfica, Texto, Aplicación, Correo electrónico&#10;&#10;El contenido generado por IA puede ser incorrecto.">
            <a:extLst>
              <a:ext uri="{FF2B5EF4-FFF2-40B4-BE49-F238E27FC236}">
                <a16:creationId xmlns:a16="http://schemas.microsoft.com/office/drawing/2014/main" id="{D3680D0C-9904-9929-F398-DBE1B1C99C46}"/>
              </a:ext>
            </a:extLst>
          </p:cNvPr>
          <p:cNvPicPr>
            <a:picLocks noChangeAspect="1"/>
          </p:cNvPicPr>
          <p:nvPr/>
        </p:nvPicPr>
        <p:blipFill>
          <a:blip r:embed="rId5"/>
          <a:stretch>
            <a:fillRect/>
          </a:stretch>
        </p:blipFill>
        <p:spPr>
          <a:xfrm>
            <a:off x="8426932" y="468351"/>
            <a:ext cx="3547057" cy="5912935"/>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Entrada de lápiz 5">
                <a:extLst>
                  <a:ext uri="{FF2B5EF4-FFF2-40B4-BE49-F238E27FC236}">
                    <a16:creationId xmlns:a16="http://schemas.microsoft.com/office/drawing/2014/main" id="{845BA0BB-FEF3-FA43-C95E-0C108F9F66A4}"/>
                  </a:ext>
                </a:extLst>
              </p14:cNvPr>
              <p14:cNvContentPartPr/>
              <p14:nvPr/>
            </p14:nvContentPartPr>
            <p14:xfrm>
              <a:off x="11524702" y="1873217"/>
              <a:ext cx="540591" cy="370596"/>
            </p14:xfrm>
          </p:contentPart>
        </mc:Choice>
        <mc:Fallback xmlns="">
          <p:pic>
            <p:nvPicPr>
              <p:cNvPr id="6" name="Entrada de lápiz 5">
                <a:extLst>
                  <a:ext uri="{FF2B5EF4-FFF2-40B4-BE49-F238E27FC236}">
                    <a16:creationId xmlns:a16="http://schemas.microsoft.com/office/drawing/2014/main" id="{845BA0BB-FEF3-FA43-C95E-0C108F9F66A4}"/>
                  </a:ext>
                </a:extLst>
              </p:cNvPr>
              <p:cNvPicPr/>
              <p:nvPr/>
            </p:nvPicPr>
            <p:blipFill>
              <a:blip r:embed="rId7"/>
              <a:stretch>
                <a:fillRect/>
              </a:stretch>
            </p:blipFill>
            <p:spPr>
              <a:xfrm>
                <a:off x="11506706" y="1855244"/>
                <a:ext cx="576222" cy="40618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Entrada de lápiz 7">
                <a:extLst>
                  <a:ext uri="{FF2B5EF4-FFF2-40B4-BE49-F238E27FC236}">
                    <a16:creationId xmlns:a16="http://schemas.microsoft.com/office/drawing/2014/main" id="{19C84A8D-AFB1-9DFB-4736-8ED9A5F04085}"/>
                  </a:ext>
                </a:extLst>
              </p14:cNvPr>
              <p14:cNvContentPartPr/>
              <p14:nvPr/>
            </p14:nvContentPartPr>
            <p14:xfrm>
              <a:off x="11436174" y="1762659"/>
              <a:ext cx="174217" cy="88248"/>
            </p14:xfrm>
          </p:contentPart>
        </mc:Choice>
        <mc:Fallback xmlns="">
          <p:pic>
            <p:nvPicPr>
              <p:cNvPr id="8" name="Entrada de lápiz 7">
                <a:extLst>
                  <a:ext uri="{FF2B5EF4-FFF2-40B4-BE49-F238E27FC236}">
                    <a16:creationId xmlns:a16="http://schemas.microsoft.com/office/drawing/2014/main" id="{19C84A8D-AFB1-9DFB-4736-8ED9A5F04085}"/>
                  </a:ext>
                </a:extLst>
              </p:cNvPr>
              <p:cNvPicPr/>
              <p:nvPr/>
            </p:nvPicPr>
            <p:blipFill>
              <a:blip r:embed="rId9"/>
              <a:stretch>
                <a:fillRect/>
              </a:stretch>
            </p:blipFill>
            <p:spPr>
              <a:xfrm>
                <a:off x="11418213" y="1744722"/>
                <a:ext cx="209779" cy="123762"/>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Entrada de lápiz 9">
                <a:extLst>
                  <a:ext uri="{FF2B5EF4-FFF2-40B4-BE49-F238E27FC236}">
                    <a16:creationId xmlns:a16="http://schemas.microsoft.com/office/drawing/2014/main" id="{B5681E63-87F3-2DA5-FD97-6AA1BC1AB2EA}"/>
                  </a:ext>
                </a:extLst>
              </p14:cNvPr>
              <p14:cNvContentPartPr/>
              <p14:nvPr/>
            </p14:nvContentPartPr>
            <p14:xfrm>
              <a:off x="11414699" y="1781675"/>
              <a:ext cx="14125" cy="114146"/>
            </p14:xfrm>
          </p:contentPart>
        </mc:Choice>
        <mc:Fallback xmlns="">
          <p:pic>
            <p:nvPicPr>
              <p:cNvPr id="10" name="Entrada de lápiz 9">
                <a:extLst>
                  <a:ext uri="{FF2B5EF4-FFF2-40B4-BE49-F238E27FC236}">
                    <a16:creationId xmlns:a16="http://schemas.microsoft.com/office/drawing/2014/main" id="{B5681E63-87F3-2DA5-FD97-6AA1BC1AB2EA}"/>
                  </a:ext>
                </a:extLst>
              </p:cNvPr>
              <p:cNvPicPr/>
              <p:nvPr/>
            </p:nvPicPr>
            <p:blipFill>
              <a:blip r:embed="rId11"/>
              <a:stretch>
                <a:fillRect/>
              </a:stretch>
            </p:blipFill>
            <p:spPr>
              <a:xfrm>
                <a:off x="11397043" y="1763728"/>
                <a:ext cx="49084" cy="149682"/>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Entrada de lápiz 10">
                <a:extLst>
                  <a:ext uri="{FF2B5EF4-FFF2-40B4-BE49-F238E27FC236}">
                    <a16:creationId xmlns:a16="http://schemas.microsoft.com/office/drawing/2014/main" id="{8A7131FB-70AE-9EA9-03C2-B1B3EEC82A96}"/>
                  </a:ext>
                </a:extLst>
              </p14:cNvPr>
              <p14:cNvContentPartPr/>
              <p14:nvPr/>
            </p14:nvContentPartPr>
            <p14:xfrm>
              <a:off x="2842621" y="2116585"/>
              <a:ext cx="1717735" cy="532917"/>
            </p14:xfrm>
          </p:contentPart>
        </mc:Choice>
        <mc:Fallback xmlns="">
          <p:pic>
            <p:nvPicPr>
              <p:cNvPr id="11" name="Entrada de lápiz 10">
                <a:extLst>
                  <a:ext uri="{FF2B5EF4-FFF2-40B4-BE49-F238E27FC236}">
                    <a16:creationId xmlns:a16="http://schemas.microsoft.com/office/drawing/2014/main" id="{8A7131FB-70AE-9EA9-03C2-B1B3EEC82A96}"/>
                  </a:ext>
                </a:extLst>
              </p:cNvPr>
              <p:cNvPicPr/>
              <p:nvPr/>
            </p:nvPicPr>
            <p:blipFill>
              <a:blip r:embed="rId13"/>
              <a:stretch>
                <a:fillRect/>
              </a:stretch>
            </p:blipFill>
            <p:spPr>
              <a:xfrm>
                <a:off x="2824623" y="2098593"/>
                <a:ext cx="1753371" cy="56854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Entrada de lápiz 11">
                <a:extLst>
                  <a:ext uri="{FF2B5EF4-FFF2-40B4-BE49-F238E27FC236}">
                    <a16:creationId xmlns:a16="http://schemas.microsoft.com/office/drawing/2014/main" id="{969F673E-06B0-07E3-DF8D-CD113AB4725E}"/>
                  </a:ext>
                </a:extLst>
              </p14:cNvPr>
              <p14:cNvContentPartPr/>
              <p14:nvPr/>
            </p14:nvContentPartPr>
            <p14:xfrm>
              <a:off x="4522194" y="2521191"/>
              <a:ext cx="101863" cy="234644"/>
            </p14:xfrm>
          </p:contentPart>
        </mc:Choice>
        <mc:Fallback xmlns="">
          <p:pic>
            <p:nvPicPr>
              <p:cNvPr id="12" name="Entrada de lápiz 11">
                <a:extLst>
                  <a:ext uri="{FF2B5EF4-FFF2-40B4-BE49-F238E27FC236}">
                    <a16:creationId xmlns:a16="http://schemas.microsoft.com/office/drawing/2014/main" id="{969F673E-06B0-07E3-DF8D-CD113AB4725E}"/>
                  </a:ext>
                </a:extLst>
              </p:cNvPr>
              <p:cNvPicPr/>
              <p:nvPr/>
            </p:nvPicPr>
            <p:blipFill>
              <a:blip r:embed="rId15"/>
              <a:stretch>
                <a:fillRect/>
              </a:stretch>
            </p:blipFill>
            <p:spPr>
              <a:xfrm>
                <a:off x="4504260" y="2503224"/>
                <a:ext cx="137372" cy="270218"/>
              </a:xfrm>
              <a:prstGeom prst="rect">
                <a:avLst/>
              </a:prstGeom>
            </p:spPr>
          </p:pic>
        </mc:Fallback>
      </mc:AlternateContent>
    </p:spTree>
    <p:extLst>
      <p:ext uri="{BB962C8B-B14F-4D97-AF65-F5344CB8AC3E}">
        <p14:creationId xmlns:p14="http://schemas.microsoft.com/office/powerpoint/2010/main" val="16926841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ACE06-F623-A65E-03C2-BE4B886E982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24703DD-0846-14A2-5DBC-24DDE1CF2188}"/>
              </a:ext>
            </a:extLst>
          </p:cNvPr>
          <p:cNvSpPr>
            <a:spLocks noGrp="1"/>
          </p:cNvSpPr>
          <p:nvPr>
            <p:ph type="title"/>
          </p:nvPr>
        </p:nvSpPr>
        <p:spPr>
          <a:xfrm>
            <a:off x="325190" y="224622"/>
            <a:ext cx="10969943" cy="685800"/>
          </a:xfrm>
        </p:spPr>
        <p:txBody>
          <a:bodyPr/>
          <a:lstStyle/>
          <a:p>
            <a:r>
              <a:rPr lang="es-ES" sz="3550" err="1"/>
              <a:t>Install</a:t>
            </a:r>
            <a:r>
              <a:rPr lang="es-ES" sz="3550"/>
              <a:t> </a:t>
            </a:r>
            <a:r>
              <a:rPr lang="es-ES" sz="3550" err="1"/>
              <a:t>Ollama</a:t>
            </a:r>
            <a:r>
              <a:rPr lang="es-ES" sz="3550"/>
              <a:t> Linux</a:t>
            </a:r>
            <a:endParaRPr lang="es-ES"/>
          </a:p>
        </p:txBody>
      </p:sp>
      <p:sp>
        <p:nvSpPr>
          <p:cNvPr id="9" name="TextBox 4">
            <a:extLst>
              <a:ext uri="{FF2B5EF4-FFF2-40B4-BE49-F238E27FC236}">
                <a16:creationId xmlns:a16="http://schemas.microsoft.com/office/drawing/2014/main" id="{1B553205-793F-E572-7E39-9CF778365F62}"/>
              </a:ext>
            </a:extLst>
          </p:cNvPr>
          <p:cNvSpPr txBox="1"/>
          <p:nvPr/>
        </p:nvSpPr>
        <p:spPr>
          <a:xfrm>
            <a:off x="89184" y="1858482"/>
            <a:ext cx="4363873" cy="3139321"/>
          </a:xfrm>
          <a:prstGeom prst="rect">
            <a:avLst/>
          </a:prstGeom>
          <a:noFill/>
        </p:spPr>
        <p:txBody>
          <a:bodyPr wrap="square" lIns="91440" tIns="45720" rIns="91440" bIns="45720" rtlCol="0" anchor="t">
            <a:spAutoFit/>
          </a:bodyPr>
          <a:lstStyle/>
          <a:p>
            <a:r>
              <a:rPr lang="en-US">
                <a:solidFill>
                  <a:schemeClr val="bg1"/>
                </a:solidFill>
                <a:latin typeface="CiscoSansTT ExtraLight"/>
                <a:ea typeface="ＭＳ Ｐゴシック"/>
                <a:cs typeface="CiscoSansTT ExtraLight"/>
              </a:rPr>
              <a:t>In your terminal execute the following commands.</a:t>
            </a:r>
            <a:endParaRPr lang="es-ES">
              <a:solidFill>
                <a:schemeClr val="bg1"/>
              </a:solidFill>
              <a:latin typeface="CiscoSansTT ExtraLight"/>
              <a:cs typeface="CiscoSansTT ExtraLight"/>
            </a:endParaRPr>
          </a:p>
          <a:p>
            <a:endParaRPr lang="en-US">
              <a:solidFill>
                <a:schemeClr val="bg1"/>
              </a:solidFill>
              <a:latin typeface="CiscoSansTT ExtraLight"/>
              <a:ea typeface="ＭＳ Ｐゴシック"/>
              <a:cs typeface="CiscoSansTT ExtraLight"/>
            </a:endParaRPr>
          </a:p>
          <a:p>
            <a:r>
              <a:rPr lang="en-US">
                <a:solidFill>
                  <a:schemeClr val="bg1"/>
                </a:solidFill>
                <a:latin typeface="CiscoSansTT ExtraLight"/>
                <a:ea typeface="ＭＳ Ｐゴシック"/>
                <a:cs typeface="CiscoSansTT ExtraLight"/>
              </a:rPr>
              <a:t>With this command you can install every model your pc is able to run, we will need one for chat and another one for embedding, you only need to change llama3 for the model name you want to install</a:t>
            </a:r>
            <a:br>
              <a:rPr lang="en-US">
                <a:latin typeface="CiscoSansTT ExtraLight"/>
                <a:cs typeface="Segoe UI"/>
              </a:rPr>
            </a:br>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mc:AlternateContent xmlns:mc="http://schemas.openxmlformats.org/markup-compatibility/2006" xmlns:p14="http://schemas.microsoft.com/office/powerpoint/2010/main">
        <mc:Choice Requires="p14">
          <p:contentPart p14:bwMode="auto" r:id="rId2">
            <p14:nvContentPartPr>
              <p14:cNvPr id="19" name="Entrada de lápiz 18">
                <a:extLst>
                  <a:ext uri="{FF2B5EF4-FFF2-40B4-BE49-F238E27FC236}">
                    <a16:creationId xmlns:a16="http://schemas.microsoft.com/office/drawing/2014/main" id="{50A8C8A7-4210-E6DD-972E-4A8B2623CEA0}"/>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50A8C8A7-4210-E6DD-972E-4A8B2623CEA0}"/>
                  </a:ext>
                </a:extLst>
              </p:cNvPr>
              <p:cNvPicPr/>
              <p:nvPr/>
            </p:nvPicPr>
            <p:blipFill>
              <a:blip r:embed="rId3"/>
              <a:stretch>
                <a:fillRect/>
              </a:stretch>
            </p:blipFill>
            <p:spPr>
              <a:xfrm>
                <a:off x="6466277" y="-397466"/>
                <a:ext cx="870500" cy="870500"/>
              </a:xfrm>
              <a:prstGeom prst="rect">
                <a:avLst/>
              </a:prstGeom>
            </p:spPr>
          </p:pic>
        </mc:Fallback>
      </mc:AlternateContent>
      <p:pic>
        <p:nvPicPr>
          <p:cNvPr id="5" name="Imagen 4" descr="Texto&#10;&#10;El contenido generado por IA puede ser incorrecto.">
            <a:extLst>
              <a:ext uri="{FF2B5EF4-FFF2-40B4-BE49-F238E27FC236}">
                <a16:creationId xmlns:a16="http://schemas.microsoft.com/office/drawing/2014/main" id="{92A5C4AD-CB8D-055C-6E22-CE3518B112CC}"/>
              </a:ext>
            </a:extLst>
          </p:cNvPr>
          <p:cNvPicPr>
            <a:picLocks noChangeAspect="1"/>
          </p:cNvPicPr>
          <p:nvPr/>
        </p:nvPicPr>
        <p:blipFill>
          <a:blip r:embed="rId4"/>
          <a:srcRect r="33472" b="223"/>
          <a:stretch>
            <a:fillRect/>
          </a:stretch>
        </p:blipFill>
        <p:spPr>
          <a:xfrm>
            <a:off x="5691547" y="1504950"/>
            <a:ext cx="5480763" cy="3839530"/>
          </a:xfrm>
          <a:prstGeom prst="rect">
            <a:avLst/>
          </a:prstGeom>
        </p:spPr>
      </p:pic>
      <mc:AlternateContent xmlns:mc="http://schemas.openxmlformats.org/markup-compatibility/2006" xmlns:p14="http://schemas.microsoft.com/office/powerpoint/2010/main">
        <mc:Choice Requires="p14">
          <p:contentPart p14:bwMode="auto" r:id="rId5">
            <p14:nvContentPartPr>
              <p14:cNvPr id="14" name="Entrada de lápiz 13">
                <a:extLst>
                  <a:ext uri="{FF2B5EF4-FFF2-40B4-BE49-F238E27FC236}">
                    <a16:creationId xmlns:a16="http://schemas.microsoft.com/office/drawing/2014/main" id="{6FDB31F6-D78B-F331-AEB9-15B102DC8886}"/>
                  </a:ext>
                </a:extLst>
              </p14:cNvPr>
              <p14:cNvContentPartPr/>
              <p14:nvPr/>
            </p14:nvContentPartPr>
            <p14:xfrm>
              <a:off x="4386497" y="3074648"/>
              <a:ext cx="1286993" cy="380459"/>
            </p14:xfrm>
          </p:contentPart>
        </mc:Choice>
        <mc:Fallback xmlns="">
          <p:pic>
            <p:nvPicPr>
              <p:cNvPr id="14" name="Entrada de lápiz 13">
                <a:extLst>
                  <a:ext uri="{FF2B5EF4-FFF2-40B4-BE49-F238E27FC236}">
                    <a16:creationId xmlns:a16="http://schemas.microsoft.com/office/drawing/2014/main" id="{6FDB31F6-D78B-F331-AEB9-15B102DC8886}"/>
                  </a:ext>
                </a:extLst>
              </p:cNvPr>
              <p:cNvPicPr/>
              <p:nvPr/>
            </p:nvPicPr>
            <p:blipFill>
              <a:blip r:embed="rId6"/>
              <a:stretch>
                <a:fillRect/>
              </a:stretch>
            </p:blipFill>
            <p:spPr>
              <a:xfrm>
                <a:off x="4368502" y="3056668"/>
                <a:ext cx="1322623" cy="4160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Entrada de lápiz 14">
                <a:extLst>
                  <a:ext uri="{FF2B5EF4-FFF2-40B4-BE49-F238E27FC236}">
                    <a16:creationId xmlns:a16="http://schemas.microsoft.com/office/drawing/2014/main" id="{91742E29-6C71-6D37-4D27-92910229F236}"/>
                  </a:ext>
                </a:extLst>
              </p14:cNvPr>
              <p14:cNvContentPartPr/>
              <p14:nvPr/>
            </p14:nvContentPartPr>
            <p14:xfrm>
              <a:off x="5618574" y="2956130"/>
              <a:ext cx="123986" cy="233107"/>
            </p14:xfrm>
          </p:contentPart>
        </mc:Choice>
        <mc:Fallback xmlns="">
          <p:pic>
            <p:nvPicPr>
              <p:cNvPr id="15" name="Entrada de lápiz 14">
                <a:extLst>
                  <a:ext uri="{FF2B5EF4-FFF2-40B4-BE49-F238E27FC236}">
                    <a16:creationId xmlns:a16="http://schemas.microsoft.com/office/drawing/2014/main" id="{91742E29-6C71-6D37-4D27-92910229F236}"/>
                  </a:ext>
                </a:extLst>
              </p:cNvPr>
              <p:cNvPicPr/>
              <p:nvPr/>
            </p:nvPicPr>
            <p:blipFill>
              <a:blip r:embed="rId8"/>
              <a:stretch>
                <a:fillRect/>
              </a:stretch>
            </p:blipFill>
            <p:spPr>
              <a:xfrm>
                <a:off x="5600657" y="2938171"/>
                <a:ext cx="159462" cy="268666"/>
              </a:xfrm>
              <a:prstGeom prst="rect">
                <a:avLst/>
              </a:prstGeom>
            </p:spPr>
          </p:pic>
        </mc:Fallback>
      </mc:AlternateContent>
    </p:spTree>
    <p:extLst>
      <p:ext uri="{BB962C8B-B14F-4D97-AF65-F5344CB8AC3E}">
        <p14:creationId xmlns:p14="http://schemas.microsoft.com/office/powerpoint/2010/main" val="31441427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6B42B6-E065-DAE7-E9AC-EA0A9AB973B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7F172B7-1697-51BC-EFC1-88935B7CD286}"/>
              </a:ext>
            </a:extLst>
          </p:cNvPr>
          <p:cNvSpPr>
            <a:spLocks noGrp="1"/>
          </p:cNvSpPr>
          <p:nvPr>
            <p:ph type="title"/>
          </p:nvPr>
        </p:nvSpPr>
        <p:spPr>
          <a:xfrm>
            <a:off x="325190" y="224622"/>
            <a:ext cx="10969943" cy="685800"/>
          </a:xfrm>
        </p:spPr>
        <p:txBody>
          <a:bodyPr/>
          <a:lstStyle/>
          <a:p>
            <a:r>
              <a:rPr lang="es-ES" sz="3550" err="1"/>
              <a:t>Install</a:t>
            </a:r>
            <a:r>
              <a:rPr lang="es-ES" sz="3550"/>
              <a:t> </a:t>
            </a:r>
            <a:r>
              <a:rPr lang="es-ES" sz="3550" err="1"/>
              <a:t>Ollama</a:t>
            </a:r>
            <a:r>
              <a:rPr lang="es-ES" sz="3550"/>
              <a:t> MacOS</a:t>
            </a:r>
            <a:endParaRPr lang="es-ES"/>
          </a:p>
        </p:txBody>
      </p:sp>
      <p:sp>
        <p:nvSpPr>
          <p:cNvPr id="9" name="TextBox 4">
            <a:extLst>
              <a:ext uri="{FF2B5EF4-FFF2-40B4-BE49-F238E27FC236}">
                <a16:creationId xmlns:a16="http://schemas.microsoft.com/office/drawing/2014/main" id="{FF97F2C3-BBA8-140C-1046-3F1756EC28A2}"/>
              </a:ext>
            </a:extLst>
          </p:cNvPr>
          <p:cNvSpPr txBox="1"/>
          <p:nvPr/>
        </p:nvSpPr>
        <p:spPr>
          <a:xfrm>
            <a:off x="89184" y="2536746"/>
            <a:ext cx="4363873" cy="3693319"/>
          </a:xfrm>
          <a:prstGeom prst="rect">
            <a:avLst/>
          </a:prstGeom>
          <a:noFill/>
        </p:spPr>
        <p:txBody>
          <a:bodyPr wrap="square" lIns="91440" tIns="45720" rIns="91440" bIns="45720" rtlCol="0" anchor="t">
            <a:spAutoFit/>
          </a:bodyPr>
          <a:lstStyle/>
          <a:p>
            <a:r>
              <a:rPr lang="en-US">
                <a:solidFill>
                  <a:schemeClr val="bg1"/>
                </a:solidFill>
                <a:latin typeface="CiscoSansTT ExtraLight"/>
                <a:ea typeface="ＭＳ Ｐゴシック"/>
                <a:cs typeface="CiscoSansTT ExtraLight"/>
              </a:rPr>
              <a:t>In your terminal execute the following commands.</a:t>
            </a:r>
            <a:endParaRPr lang="es-ES">
              <a:solidFill>
                <a:schemeClr val="bg1"/>
              </a:solidFill>
              <a:latin typeface="CiscoSansTT ExtraLight"/>
              <a:cs typeface="CiscoSansTT ExtraLight"/>
            </a:endParaRPr>
          </a:p>
          <a:p>
            <a:endParaRPr lang="en-US">
              <a:solidFill>
                <a:schemeClr val="bg1"/>
              </a:solidFill>
              <a:latin typeface="CiscoSansTT ExtraLight"/>
              <a:ea typeface="ＭＳ Ｐゴシック"/>
              <a:cs typeface="CiscoSansTT ExtraLight"/>
            </a:endParaRPr>
          </a:p>
          <a:p>
            <a:r>
              <a:rPr lang="en-US">
                <a:solidFill>
                  <a:schemeClr val="bg1"/>
                </a:solidFill>
                <a:latin typeface="CiscoSansTT ExtraLight"/>
                <a:cs typeface="CiscoSansTT ExtraLight"/>
              </a:rPr>
              <a:t>With this command you can install every model your pc is able to run, we will need one for chat and another one for embedding, you only need to change llama3 for the model name you want to install</a:t>
            </a:r>
            <a:r>
              <a:rPr lang="en-US">
                <a:latin typeface="CiscoSansTT ExtraLight"/>
                <a:cs typeface="CiscoSansTT ExtraLight"/>
              </a:rPr>
              <a:t> </a:t>
            </a:r>
            <a:br>
              <a:rPr lang="en-US">
                <a:latin typeface="CiscoSansTT ExtraLight"/>
                <a:cs typeface="CiscoSansTT ExtraLight"/>
              </a:rPr>
            </a:br>
            <a:br>
              <a:rPr lang="en-US">
                <a:latin typeface="CiscoSansTT ExtraLight"/>
                <a:cs typeface="CiscoSansTT ExtraLight"/>
              </a:rPr>
            </a:br>
            <a:br>
              <a:rPr lang="en-US">
                <a:latin typeface="CiscoSansTT ExtraLight"/>
                <a:cs typeface="Segoe UI"/>
              </a:rPr>
            </a:br>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mc:AlternateContent xmlns:mc="http://schemas.openxmlformats.org/markup-compatibility/2006" xmlns:p14="http://schemas.microsoft.com/office/powerpoint/2010/main">
        <mc:Choice Requires="p14">
          <p:contentPart p14:bwMode="auto" r:id="rId2">
            <p14:nvContentPartPr>
              <p14:cNvPr id="19" name="Entrada de lápiz 18">
                <a:extLst>
                  <a:ext uri="{FF2B5EF4-FFF2-40B4-BE49-F238E27FC236}">
                    <a16:creationId xmlns:a16="http://schemas.microsoft.com/office/drawing/2014/main" id="{6054DAA3-6D97-BC40-7ADC-3FB20D90934E}"/>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6054DAA3-6D97-BC40-7ADC-3FB20D90934E}"/>
                  </a:ext>
                </a:extLst>
              </p:cNvPr>
              <p:cNvPicPr/>
              <p:nvPr/>
            </p:nvPicPr>
            <p:blipFill>
              <a:blip r:embed="rId3"/>
              <a:stretch>
                <a:fillRect/>
              </a:stretch>
            </p:blipFill>
            <p:spPr>
              <a:xfrm>
                <a:off x="6466277" y="-397466"/>
                <a:ext cx="870500" cy="870500"/>
              </a:xfrm>
              <a:prstGeom prst="rect">
                <a:avLst/>
              </a:prstGeom>
            </p:spPr>
          </p:pic>
        </mc:Fallback>
      </mc:AlternateContent>
      <p:pic>
        <p:nvPicPr>
          <p:cNvPr id="3" name="Imagen 2" descr="Texto&#10;&#10;El contenido generado por IA puede ser incorrecto.">
            <a:extLst>
              <a:ext uri="{FF2B5EF4-FFF2-40B4-BE49-F238E27FC236}">
                <a16:creationId xmlns:a16="http://schemas.microsoft.com/office/drawing/2014/main" id="{985EB54D-57E9-C3E3-0071-9D60FD14548D}"/>
              </a:ext>
            </a:extLst>
          </p:cNvPr>
          <p:cNvPicPr>
            <a:picLocks noChangeAspect="1"/>
          </p:cNvPicPr>
          <p:nvPr/>
        </p:nvPicPr>
        <p:blipFill>
          <a:blip r:embed="rId4"/>
          <a:stretch>
            <a:fillRect/>
          </a:stretch>
        </p:blipFill>
        <p:spPr>
          <a:xfrm>
            <a:off x="5423922" y="1084898"/>
            <a:ext cx="5962029" cy="4962525"/>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Entrada de lápiz 3">
                <a:extLst>
                  <a:ext uri="{FF2B5EF4-FFF2-40B4-BE49-F238E27FC236}">
                    <a16:creationId xmlns:a16="http://schemas.microsoft.com/office/drawing/2014/main" id="{410A064C-B44C-6C8B-5EA2-164DB1506DD7}"/>
                  </a:ext>
                </a:extLst>
              </p14:cNvPr>
              <p14:cNvContentPartPr/>
              <p14:nvPr/>
            </p14:nvContentPartPr>
            <p14:xfrm>
              <a:off x="4390907" y="3884079"/>
              <a:ext cx="792715" cy="622441"/>
            </p14:xfrm>
          </p:contentPart>
        </mc:Choice>
        <mc:Fallback xmlns="">
          <p:pic>
            <p:nvPicPr>
              <p:cNvPr id="4" name="Entrada de lápiz 3">
                <a:extLst>
                  <a:ext uri="{FF2B5EF4-FFF2-40B4-BE49-F238E27FC236}">
                    <a16:creationId xmlns:a16="http://schemas.microsoft.com/office/drawing/2014/main" id="{410A064C-B44C-6C8B-5EA2-164DB1506DD7}"/>
                  </a:ext>
                </a:extLst>
              </p:cNvPr>
              <p:cNvPicPr/>
              <p:nvPr/>
            </p:nvPicPr>
            <p:blipFill>
              <a:blip r:embed="rId6"/>
              <a:stretch>
                <a:fillRect/>
              </a:stretch>
            </p:blipFill>
            <p:spPr>
              <a:xfrm>
                <a:off x="4372915" y="3866089"/>
                <a:ext cx="828339" cy="6580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Entrada de lápiz 5">
                <a:extLst>
                  <a:ext uri="{FF2B5EF4-FFF2-40B4-BE49-F238E27FC236}">
                    <a16:creationId xmlns:a16="http://schemas.microsoft.com/office/drawing/2014/main" id="{DF16345B-56CA-701A-6761-C4D7D8D0BC80}"/>
                  </a:ext>
                </a:extLst>
              </p14:cNvPr>
              <p14:cNvContentPartPr/>
              <p14:nvPr/>
            </p14:nvContentPartPr>
            <p14:xfrm>
              <a:off x="5210800" y="4415013"/>
              <a:ext cx="147271" cy="186983"/>
            </p14:xfrm>
          </p:contentPart>
        </mc:Choice>
        <mc:Fallback xmlns="">
          <p:pic>
            <p:nvPicPr>
              <p:cNvPr id="6" name="Entrada de lápiz 5">
                <a:extLst>
                  <a:ext uri="{FF2B5EF4-FFF2-40B4-BE49-F238E27FC236}">
                    <a16:creationId xmlns:a16="http://schemas.microsoft.com/office/drawing/2014/main" id="{DF16345B-56CA-701A-6761-C4D7D8D0BC80}"/>
                  </a:ext>
                </a:extLst>
              </p:cNvPr>
              <p:cNvPicPr/>
              <p:nvPr/>
            </p:nvPicPr>
            <p:blipFill>
              <a:blip r:embed="rId8"/>
              <a:stretch>
                <a:fillRect/>
              </a:stretch>
            </p:blipFill>
            <p:spPr>
              <a:xfrm>
                <a:off x="5192840" y="4397068"/>
                <a:ext cx="182832" cy="222513"/>
              </a:xfrm>
              <a:prstGeom prst="rect">
                <a:avLst/>
              </a:prstGeom>
            </p:spPr>
          </p:pic>
        </mc:Fallback>
      </mc:AlternateContent>
    </p:spTree>
    <p:extLst>
      <p:ext uri="{BB962C8B-B14F-4D97-AF65-F5344CB8AC3E}">
        <p14:creationId xmlns:p14="http://schemas.microsoft.com/office/powerpoint/2010/main" val="5120799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1794A-9D3C-CAEB-189F-B060E754FE4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AA9C590-7953-7C10-1311-6BA7982291A8}"/>
              </a:ext>
            </a:extLst>
          </p:cNvPr>
          <p:cNvSpPr>
            <a:spLocks noGrp="1"/>
          </p:cNvSpPr>
          <p:nvPr>
            <p:ph type="title"/>
          </p:nvPr>
        </p:nvSpPr>
        <p:spPr>
          <a:xfrm>
            <a:off x="325190" y="224622"/>
            <a:ext cx="10969943" cy="685800"/>
          </a:xfrm>
        </p:spPr>
        <p:txBody>
          <a:bodyPr/>
          <a:lstStyle/>
          <a:p>
            <a:r>
              <a:rPr lang="es-ES" sz="3550" err="1"/>
              <a:t>Install</a:t>
            </a:r>
            <a:r>
              <a:rPr lang="es-ES" sz="3550"/>
              <a:t> </a:t>
            </a:r>
            <a:r>
              <a:rPr lang="es-ES" sz="3550" err="1"/>
              <a:t>Ollama</a:t>
            </a:r>
            <a:r>
              <a:rPr lang="es-ES" sz="3550"/>
              <a:t> Windows</a:t>
            </a:r>
            <a:endParaRPr lang="es-ES"/>
          </a:p>
        </p:txBody>
      </p:sp>
      <p:sp>
        <p:nvSpPr>
          <p:cNvPr id="9" name="TextBox 4">
            <a:extLst>
              <a:ext uri="{FF2B5EF4-FFF2-40B4-BE49-F238E27FC236}">
                <a16:creationId xmlns:a16="http://schemas.microsoft.com/office/drawing/2014/main" id="{6EB2A6BD-3761-8887-BAE8-CB66B78DAB32}"/>
              </a:ext>
            </a:extLst>
          </p:cNvPr>
          <p:cNvSpPr txBox="1"/>
          <p:nvPr/>
        </p:nvSpPr>
        <p:spPr>
          <a:xfrm>
            <a:off x="79764" y="1830221"/>
            <a:ext cx="4363873" cy="3416320"/>
          </a:xfrm>
          <a:prstGeom prst="rect">
            <a:avLst/>
          </a:prstGeom>
          <a:noFill/>
        </p:spPr>
        <p:txBody>
          <a:bodyPr wrap="square" lIns="91440" tIns="45720" rIns="91440" bIns="45720" rtlCol="0" anchor="t">
            <a:spAutoFit/>
          </a:bodyPr>
          <a:lstStyle/>
          <a:p>
            <a:r>
              <a:rPr lang="en-US">
                <a:solidFill>
                  <a:schemeClr val="bg1"/>
                </a:solidFill>
                <a:latin typeface="CiscoSansTT ExtraLight"/>
                <a:ea typeface="ＭＳ Ｐゴシック"/>
                <a:cs typeface="Arial"/>
              </a:rPr>
              <a:t>In your terminal execute the following commands.</a:t>
            </a:r>
            <a:endParaRPr lang="es-ES">
              <a:solidFill>
                <a:schemeClr val="bg1"/>
              </a:solidFill>
              <a:latin typeface="CiscoSansTT ExtraLight"/>
            </a:endParaRPr>
          </a:p>
          <a:p>
            <a:endParaRPr lang="en-US">
              <a:solidFill>
                <a:schemeClr val="bg1"/>
              </a:solidFill>
              <a:latin typeface="CiscoSansTT ExtraLight"/>
              <a:ea typeface="ＭＳ Ｐゴシック"/>
              <a:cs typeface="Arial"/>
            </a:endParaRPr>
          </a:p>
          <a:p>
            <a:r>
              <a:rPr lang="en-US">
                <a:solidFill>
                  <a:schemeClr val="bg1"/>
                </a:solidFill>
                <a:latin typeface="CiscoSansTT ExtraLight"/>
                <a:ea typeface="ＭＳ Ｐゴシック"/>
                <a:cs typeface="CiscoSansTT ExtraLight"/>
              </a:rPr>
              <a:t>With this command you can install every model your pc is able to run, we will need one for chat and another one for embedding, you only need to change llama3 for the model name you want to install</a:t>
            </a:r>
            <a:r>
              <a:rPr lang="en-US">
                <a:latin typeface="CiscoSansTT ExtraLight"/>
                <a:ea typeface="ＭＳ Ｐゴシック"/>
                <a:cs typeface="CiscoSansTT ExtraLight"/>
              </a:rPr>
              <a:t> </a:t>
            </a:r>
            <a:br>
              <a:rPr lang="en-US">
                <a:latin typeface="CiscoSansTT ExtraLight"/>
                <a:cs typeface="CiscoSansTT ExtraLight"/>
              </a:rPr>
            </a:br>
            <a:br>
              <a:rPr lang="en-US">
                <a:latin typeface="CiscoSansTT ExtraLight"/>
                <a:cs typeface="Segoe UI"/>
              </a:rPr>
            </a:br>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mc:AlternateContent xmlns:mc="http://schemas.openxmlformats.org/markup-compatibility/2006" xmlns:p14="http://schemas.microsoft.com/office/powerpoint/2010/main">
        <mc:Choice Requires="p14">
          <p:contentPart p14:bwMode="auto" r:id="rId2">
            <p14:nvContentPartPr>
              <p14:cNvPr id="19" name="Entrada de lápiz 18">
                <a:extLst>
                  <a:ext uri="{FF2B5EF4-FFF2-40B4-BE49-F238E27FC236}">
                    <a16:creationId xmlns:a16="http://schemas.microsoft.com/office/drawing/2014/main" id="{605D84F5-EB6C-612B-090A-B129F6786A08}"/>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605D84F5-EB6C-612B-090A-B129F6786A08}"/>
                  </a:ext>
                </a:extLst>
              </p:cNvPr>
              <p:cNvPicPr/>
              <p:nvPr/>
            </p:nvPicPr>
            <p:blipFill>
              <a:blip r:embed="rId3"/>
              <a:stretch>
                <a:fillRect/>
              </a:stretch>
            </p:blipFill>
            <p:spPr>
              <a:xfrm>
                <a:off x="6466277" y="-397466"/>
                <a:ext cx="870500" cy="870500"/>
              </a:xfrm>
              <a:prstGeom prst="rect">
                <a:avLst/>
              </a:prstGeom>
            </p:spPr>
          </p:pic>
        </mc:Fallback>
      </mc:AlternateContent>
      <p:pic>
        <p:nvPicPr>
          <p:cNvPr id="5" name="Imagen 4" descr="Texto&#10;&#10;El contenido generado por IA puede ser incorrecto.">
            <a:extLst>
              <a:ext uri="{FF2B5EF4-FFF2-40B4-BE49-F238E27FC236}">
                <a16:creationId xmlns:a16="http://schemas.microsoft.com/office/drawing/2014/main" id="{2B0A4D4C-4762-F133-F790-F6068C5085E1}"/>
              </a:ext>
            </a:extLst>
          </p:cNvPr>
          <p:cNvPicPr>
            <a:picLocks noChangeAspect="1"/>
          </p:cNvPicPr>
          <p:nvPr/>
        </p:nvPicPr>
        <p:blipFill>
          <a:blip r:embed="rId4"/>
          <a:srcRect r="33472" b="223"/>
          <a:stretch>
            <a:fillRect/>
          </a:stretch>
        </p:blipFill>
        <p:spPr>
          <a:xfrm>
            <a:off x="5691547" y="1504950"/>
            <a:ext cx="5480763" cy="3839530"/>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Entrada de lápiz 3">
                <a:extLst>
                  <a:ext uri="{FF2B5EF4-FFF2-40B4-BE49-F238E27FC236}">
                    <a16:creationId xmlns:a16="http://schemas.microsoft.com/office/drawing/2014/main" id="{DB21462C-3C52-A3E8-29CE-DA4DE95F46D1}"/>
                  </a:ext>
                </a:extLst>
              </p14:cNvPr>
              <p14:cNvContentPartPr/>
              <p14:nvPr/>
            </p14:nvContentPartPr>
            <p14:xfrm>
              <a:off x="4396640" y="3120975"/>
              <a:ext cx="1111878" cy="461652"/>
            </p14:xfrm>
          </p:contentPart>
        </mc:Choice>
        <mc:Fallback xmlns="">
          <p:pic>
            <p:nvPicPr>
              <p:cNvPr id="4" name="Entrada de lápiz 3">
                <a:extLst>
                  <a:ext uri="{FF2B5EF4-FFF2-40B4-BE49-F238E27FC236}">
                    <a16:creationId xmlns:a16="http://schemas.microsoft.com/office/drawing/2014/main" id="{DB21462C-3C52-A3E8-29CE-DA4DE95F46D1}"/>
                  </a:ext>
                </a:extLst>
              </p:cNvPr>
              <p:cNvPicPr/>
              <p:nvPr/>
            </p:nvPicPr>
            <p:blipFill>
              <a:blip r:embed="rId6"/>
              <a:stretch>
                <a:fillRect/>
              </a:stretch>
            </p:blipFill>
            <p:spPr>
              <a:xfrm>
                <a:off x="4378643" y="3102984"/>
                <a:ext cx="1147513" cy="497274"/>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Entrada de lápiz 5">
                <a:extLst>
                  <a:ext uri="{FF2B5EF4-FFF2-40B4-BE49-F238E27FC236}">
                    <a16:creationId xmlns:a16="http://schemas.microsoft.com/office/drawing/2014/main" id="{088015A6-7328-8ED3-ED6C-778B4A5A3CEF}"/>
                  </a:ext>
                </a:extLst>
              </p14:cNvPr>
              <p14:cNvContentPartPr/>
              <p14:nvPr/>
            </p14:nvContentPartPr>
            <p14:xfrm>
              <a:off x="5526441" y="2885721"/>
              <a:ext cx="171372" cy="433957"/>
            </p14:xfrm>
          </p:contentPart>
        </mc:Choice>
        <mc:Fallback xmlns="">
          <p:pic>
            <p:nvPicPr>
              <p:cNvPr id="6" name="Entrada de lápiz 5">
                <a:extLst>
                  <a:ext uri="{FF2B5EF4-FFF2-40B4-BE49-F238E27FC236}">
                    <a16:creationId xmlns:a16="http://schemas.microsoft.com/office/drawing/2014/main" id="{088015A6-7328-8ED3-ED6C-778B4A5A3CEF}"/>
                  </a:ext>
                </a:extLst>
              </p:cNvPr>
              <p:cNvPicPr/>
              <p:nvPr/>
            </p:nvPicPr>
            <p:blipFill>
              <a:blip r:embed="rId8"/>
              <a:stretch>
                <a:fillRect/>
              </a:stretch>
            </p:blipFill>
            <p:spPr>
              <a:xfrm>
                <a:off x="5508477" y="2867744"/>
                <a:ext cx="206940" cy="469551"/>
              </a:xfrm>
              <a:prstGeom prst="rect">
                <a:avLst/>
              </a:prstGeom>
            </p:spPr>
          </p:pic>
        </mc:Fallback>
      </mc:AlternateContent>
    </p:spTree>
    <p:extLst>
      <p:ext uri="{BB962C8B-B14F-4D97-AF65-F5344CB8AC3E}">
        <p14:creationId xmlns:p14="http://schemas.microsoft.com/office/powerpoint/2010/main" val="3358227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1E58B5-1BE0-D968-EBE6-D5AB4F7F5CE2}"/>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59339190-E056-A82D-01C2-B323C27FA319}"/>
              </a:ext>
            </a:extLst>
          </p:cNvPr>
          <p:cNvSpPr>
            <a:spLocks noGrp="1"/>
          </p:cNvSpPr>
          <p:nvPr>
            <p:ph type="body" sz="quarter" idx="13"/>
          </p:nvPr>
        </p:nvSpPr>
        <p:spPr/>
        <p:txBody>
          <a:bodyPr vert="horz" lIns="0" tIns="0" rIns="0" bIns="0" rtlCol="0" anchor="t">
            <a:noAutofit/>
          </a:bodyPr>
          <a:lstStyle/>
          <a:p>
            <a:r>
              <a:rPr lang="en-US">
                <a:latin typeface="CiscoSansTT Light"/>
                <a:ea typeface="ＭＳ Ｐゴシック"/>
                <a:cs typeface="CiscoSansTT Light"/>
              </a:rPr>
              <a:t>AI Assisted RAG with </a:t>
            </a:r>
            <a:r>
              <a:rPr lang="en-US" err="1">
                <a:latin typeface="CiscoSansTT Light"/>
                <a:ea typeface="ＭＳ Ｐゴシック"/>
                <a:cs typeface="CiscoSansTT Light"/>
              </a:rPr>
              <a:t>Jupyternaut</a:t>
            </a:r>
            <a:endParaRPr lang="es-ES" err="1"/>
          </a:p>
          <a:p>
            <a:endParaRPr lang="en-US"/>
          </a:p>
        </p:txBody>
      </p:sp>
      <p:grpSp>
        <p:nvGrpSpPr>
          <p:cNvPr id="4" name="Group 3">
            <a:extLst>
              <a:ext uri="{FF2B5EF4-FFF2-40B4-BE49-F238E27FC236}">
                <a16:creationId xmlns:a16="http://schemas.microsoft.com/office/drawing/2014/main" id="{6E5938B7-D3D0-6997-276D-541294093CCD}"/>
              </a:ext>
            </a:extLst>
          </p:cNvPr>
          <p:cNvGrpSpPr/>
          <p:nvPr/>
        </p:nvGrpSpPr>
        <p:grpSpPr>
          <a:xfrm>
            <a:off x="7085756" y="4201925"/>
            <a:ext cx="1160280" cy="1489680"/>
            <a:chOff x="7096773" y="4102773"/>
            <a:chExt cx="1160280" cy="1489680"/>
          </a:xfrm>
        </p:grpSpPr>
        <p:grpSp>
          <p:nvGrpSpPr>
            <p:cNvPr id="5" name="Group 4">
              <a:extLst>
                <a:ext uri="{FF2B5EF4-FFF2-40B4-BE49-F238E27FC236}">
                  <a16:creationId xmlns:a16="http://schemas.microsoft.com/office/drawing/2014/main" id="{9327889D-1314-976F-A7AE-D449072C1F60}"/>
                </a:ext>
              </a:extLst>
            </p:cNvPr>
            <p:cNvGrpSpPr/>
            <p:nvPr/>
          </p:nvGrpSpPr>
          <p:grpSpPr>
            <a:xfrm>
              <a:off x="7253013" y="4556733"/>
              <a:ext cx="598680" cy="1035720"/>
              <a:chOff x="7253013" y="4556733"/>
              <a:chExt cx="598680" cy="103572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7EF9EE59-6991-1B3C-2F5B-7D4B68394EF7}"/>
                      </a:ext>
                    </a:extLst>
                  </p14:cNvPr>
                  <p14:cNvContentPartPr/>
                  <p14:nvPr/>
                </p14:nvContentPartPr>
                <p14:xfrm>
                  <a:off x="7322853" y="4556733"/>
                  <a:ext cx="221040" cy="237600"/>
                </p14:xfrm>
              </p:contentPart>
            </mc:Choice>
            <mc:Fallback xmlns="">
              <p:pic>
                <p:nvPicPr>
                  <p:cNvPr id="12" name="Ink 11">
                    <a:extLst>
                      <a:ext uri="{FF2B5EF4-FFF2-40B4-BE49-F238E27FC236}">
                        <a16:creationId xmlns:a16="http://schemas.microsoft.com/office/drawing/2014/main" id="{7EF9EE59-6991-1B3C-2F5B-7D4B68394EF7}"/>
                      </a:ext>
                    </a:extLst>
                  </p:cNvPr>
                  <p:cNvPicPr/>
                  <p:nvPr/>
                </p:nvPicPr>
                <p:blipFill>
                  <a:blip r:embed="rId3"/>
                  <a:stretch>
                    <a:fillRect/>
                  </a:stretch>
                </p:blipFill>
                <p:spPr>
                  <a:xfrm>
                    <a:off x="7312053" y="4545933"/>
                    <a:ext cx="2422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3AD2A72D-E4BD-DBB6-7A67-F894E2741FCB}"/>
                      </a:ext>
                    </a:extLst>
                  </p14:cNvPr>
                  <p14:cNvContentPartPr/>
                  <p14:nvPr/>
                </p14:nvContentPartPr>
                <p14:xfrm>
                  <a:off x="7538133" y="4578333"/>
                  <a:ext cx="221760" cy="204480"/>
                </p14:xfrm>
              </p:contentPart>
            </mc:Choice>
            <mc:Fallback xmlns="">
              <p:pic>
                <p:nvPicPr>
                  <p:cNvPr id="13" name="Ink 12">
                    <a:extLst>
                      <a:ext uri="{FF2B5EF4-FFF2-40B4-BE49-F238E27FC236}">
                        <a16:creationId xmlns:a16="http://schemas.microsoft.com/office/drawing/2014/main" id="{3AD2A72D-E4BD-DBB6-7A67-F894E2741FCB}"/>
                      </a:ext>
                    </a:extLst>
                  </p:cNvPr>
                  <p:cNvPicPr/>
                  <p:nvPr/>
                </p:nvPicPr>
                <p:blipFill>
                  <a:blip r:embed="rId5"/>
                  <a:stretch>
                    <a:fillRect/>
                  </a:stretch>
                </p:blipFill>
                <p:spPr>
                  <a:xfrm>
                    <a:off x="7527333" y="4567533"/>
                    <a:ext cx="243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9FAFB3BE-DD7D-A8AB-CB94-35407093788B}"/>
                      </a:ext>
                    </a:extLst>
                  </p14:cNvPr>
                  <p14:cNvContentPartPr/>
                  <p14:nvPr/>
                </p14:nvContentPartPr>
                <p14:xfrm>
                  <a:off x="7455693" y="4662933"/>
                  <a:ext cx="56160" cy="56880"/>
                </p14:xfrm>
              </p:contentPart>
            </mc:Choice>
            <mc:Fallback xmlns="">
              <p:pic>
                <p:nvPicPr>
                  <p:cNvPr id="14" name="Ink 13">
                    <a:extLst>
                      <a:ext uri="{FF2B5EF4-FFF2-40B4-BE49-F238E27FC236}">
                        <a16:creationId xmlns:a16="http://schemas.microsoft.com/office/drawing/2014/main" id="{9FAFB3BE-DD7D-A8AB-CB94-35407093788B}"/>
                      </a:ext>
                    </a:extLst>
                  </p:cNvPr>
                  <p:cNvPicPr/>
                  <p:nvPr/>
                </p:nvPicPr>
                <p:blipFill>
                  <a:blip r:embed="rId7"/>
                  <a:stretch>
                    <a:fillRect/>
                  </a:stretch>
                </p:blipFill>
                <p:spPr>
                  <a:xfrm>
                    <a:off x="7444962" y="4652064"/>
                    <a:ext cx="77265" cy="782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F7B4018C-942A-7549-B766-7D6E5C6F7EED}"/>
                      </a:ext>
                    </a:extLst>
                  </p14:cNvPr>
                  <p14:cNvContentPartPr/>
                  <p14:nvPr/>
                </p14:nvContentPartPr>
                <p14:xfrm>
                  <a:off x="7575573" y="4661133"/>
                  <a:ext cx="59760" cy="82080"/>
                </p14:xfrm>
              </p:contentPart>
            </mc:Choice>
            <mc:Fallback xmlns="">
              <p:pic>
                <p:nvPicPr>
                  <p:cNvPr id="15" name="Ink 14">
                    <a:extLst>
                      <a:ext uri="{FF2B5EF4-FFF2-40B4-BE49-F238E27FC236}">
                        <a16:creationId xmlns:a16="http://schemas.microsoft.com/office/drawing/2014/main" id="{F7B4018C-942A-7549-B766-7D6E5C6F7EED}"/>
                      </a:ext>
                    </a:extLst>
                  </p:cNvPr>
                  <p:cNvPicPr/>
                  <p:nvPr/>
                </p:nvPicPr>
                <p:blipFill>
                  <a:blip r:embed="rId9"/>
                  <a:stretch>
                    <a:fillRect/>
                  </a:stretch>
                </p:blipFill>
                <p:spPr>
                  <a:xfrm>
                    <a:off x="7564773" y="4650333"/>
                    <a:ext cx="810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6FDC3F86-0E34-65A9-C49B-1CF853A977D9}"/>
                      </a:ext>
                    </a:extLst>
                  </p14:cNvPr>
                  <p14:cNvContentPartPr/>
                  <p14:nvPr/>
                </p14:nvContentPartPr>
                <p14:xfrm>
                  <a:off x="7274253" y="4748253"/>
                  <a:ext cx="527400" cy="383760"/>
                </p14:xfrm>
              </p:contentPart>
            </mc:Choice>
            <mc:Fallback xmlns="">
              <p:pic>
                <p:nvPicPr>
                  <p:cNvPr id="16" name="Ink 15">
                    <a:extLst>
                      <a:ext uri="{FF2B5EF4-FFF2-40B4-BE49-F238E27FC236}">
                        <a16:creationId xmlns:a16="http://schemas.microsoft.com/office/drawing/2014/main" id="{6FDC3F86-0E34-65A9-C49B-1CF853A977D9}"/>
                      </a:ext>
                    </a:extLst>
                  </p:cNvPr>
                  <p:cNvPicPr/>
                  <p:nvPr/>
                </p:nvPicPr>
                <p:blipFill>
                  <a:blip r:embed="rId11"/>
                  <a:stretch>
                    <a:fillRect/>
                  </a:stretch>
                </p:blipFill>
                <p:spPr>
                  <a:xfrm>
                    <a:off x="7263460" y="4737453"/>
                    <a:ext cx="548626"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2D5ABAB7-7C15-DED7-2B37-F13525B1E691}"/>
                      </a:ext>
                    </a:extLst>
                  </p14:cNvPr>
                  <p14:cNvContentPartPr/>
                  <p14:nvPr/>
                </p14:nvContentPartPr>
                <p14:xfrm>
                  <a:off x="7435173" y="4981173"/>
                  <a:ext cx="218160" cy="125640"/>
                </p14:xfrm>
              </p:contentPart>
            </mc:Choice>
            <mc:Fallback xmlns="">
              <p:pic>
                <p:nvPicPr>
                  <p:cNvPr id="17" name="Ink 16">
                    <a:extLst>
                      <a:ext uri="{FF2B5EF4-FFF2-40B4-BE49-F238E27FC236}">
                        <a16:creationId xmlns:a16="http://schemas.microsoft.com/office/drawing/2014/main" id="{2D5ABAB7-7C15-DED7-2B37-F13525B1E691}"/>
                      </a:ext>
                    </a:extLst>
                  </p:cNvPr>
                  <p:cNvPicPr/>
                  <p:nvPr/>
                </p:nvPicPr>
                <p:blipFill>
                  <a:blip r:embed="rId13"/>
                  <a:stretch>
                    <a:fillRect/>
                  </a:stretch>
                </p:blipFill>
                <p:spPr>
                  <a:xfrm>
                    <a:off x="7424355" y="4970373"/>
                    <a:ext cx="239435"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2E120ECA-9FDF-0EBB-21E4-56545FFE63E5}"/>
                      </a:ext>
                    </a:extLst>
                  </p14:cNvPr>
                  <p14:cNvContentPartPr/>
                  <p14:nvPr/>
                </p14:nvContentPartPr>
                <p14:xfrm>
                  <a:off x="7253013" y="5116533"/>
                  <a:ext cx="158760" cy="420120"/>
                </p14:xfrm>
              </p:contentPart>
            </mc:Choice>
            <mc:Fallback xmlns="">
              <p:pic>
                <p:nvPicPr>
                  <p:cNvPr id="18" name="Ink 17">
                    <a:extLst>
                      <a:ext uri="{FF2B5EF4-FFF2-40B4-BE49-F238E27FC236}">
                        <a16:creationId xmlns:a16="http://schemas.microsoft.com/office/drawing/2014/main" id="{2E120ECA-9FDF-0EBB-21E4-56545FFE63E5}"/>
                      </a:ext>
                    </a:extLst>
                  </p:cNvPr>
                  <p:cNvPicPr/>
                  <p:nvPr/>
                </p:nvPicPr>
                <p:blipFill>
                  <a:blip r:embed="rId15"/>
                  <a:stretch>
                    <a:fillRect/>
                  </a:stretch>
                </p:blipFill>
                <p:spPr>
                  <a:xfrm>
                    <a:off x="7242213" y="5105733"/>
                    <a:ext cx="1800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4E9AE0B6-198A-2F82-0AB4-F015BF39D1F5}"/>
                      </a:ext>
                    </a:extLst>
                  </p14:cNvPr>
                  <p14:cNvContentPartPr/>
                  <p14:nvPr/>
                </p14:nvContentPartPr>
                <p14:xfrm>
                  <a:off x="7716333" y="5123013"/>
                  <a:ext cx="135360" cy="404280"/>
                </p14:xfrm>
              </p:contentPart>
            </mc:Choice>
            <mc:Fallback xmlns="">
              <p:pic>
                <p:nvPicPr>
                  <p:cNvPr id="19" name="Ink 18">
                    <a:extLst>
                      <a:ext uri="{FF2B5EF4-FFF2-40B4-BE49-F238E27FC236}">
                        <a16:creationId xmlns:a16="http://schemas.microsoft.com/office/drawing/2014/main" id="{4E9AE0B6-198A-2F82-0AB4-F015BF39D1F5}"/>
                      </a:ext>
                    </a:extLst>
                  </p:cNvPr>
                  <p:cNvPicPr/>
                  <p:nvPr/>
                </p:nvPicPr>
                <p:blipFill>
                  <a:blip r:embed="rId17"/>
                  <a:stretch>
                    <a:fillRect/>
                  </a:stretch>
                </p:blipFill>
                <p:spPr>
                  <a:xfrm>
                    <a:off x="7705533" y="5112213"/>
                    <a:ext cx="1566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EB61ABE2-EDA7-759F-ECBC-8154473CE650}"/>
                      </a:ext>
                    </a:extLst>
                  </p14:cNvPr>
                  <p14:cNvContentPartPr/>
                  <p14:nvPr/>
                </p14:nvContentPartPr>
                <p14:xfrm>
                  <a:off x="7409613" y="5402013"/>
                  <a:ext cx="137880" cy="190440"/>
                </p14:xfrm>
              </p:contentPart>
            </mc:Choice>
            <mc:Fallback xmlns="">
              <p:pic>
                <p:nvPicPr>
                  <p:cNvPr id="20" name="Ink 19">
                    <a:extLst>
                      <a:ext uri="{FF2B5EF4-FFF2-40B4-BE49-F238E27FC236}">
                        <a16:creationId xmlns:a16="http://schemas.microsoft.com/office/drawing/2014/main" id="{EB61ABE2-EDA7-759F-ECBC-8154473CE650}"/>
                      </a:ext>
                    </a:extLst>
                  </p:cNvPr>
                  <p:cNvPicPr/>
                  <p:nvPr/>
                </p:nvPicPr>
                <p:blipFill>
                  <a:blip r:embed="rId19"/>
                  <a:stretch>
                    <a:fillRect/>
                  </a:stretch>
                </p:blipFill>
                <p:spPr>
                  <a:xfrm>
                    <a:off x="7398813" y="5391213"/>
                    <a:ext cx="159120" cy="21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6" name="Ink 5">
                  <a:extLst>
                    <a:ext uri="{FF2B5EF4-FFF2-40B4-BE49-F238E27FC236}">
                      <a16:creationId xmlns:a16="http://schemas.microsoft.com/office/drawing/2014/main" id="{0473FFBC-63A4-40EF-7FFF-77DCC58B4814}"/>
                    </a:ext>
                  </a:extLst>
                </p14:cNvPr>
                <p14:cNvContentPartPr/>
                <p14:nvPr/>
              </p14:nvContentPartPr>
              <p14:xfrm>
                <a:off x="7609413" y="5403813"/>
                <a:ext cx="135360" cy="157320"/>
              </p14:xfrm>
            </p:contentPart>
          </mc:Choice>
          <mc:Fallback xmlns="">
            <p:pic>
              <p:nvPicPr>
                <p:cNvPr id="6" name="Ink 5">
                  <a:extLst>
                    <a:ext uri="{FF2B5EF4-FFF2-40B4-BE49-F238E27FC236}">
                      <a16:creationId xmlns:a16="http://schemas.microsoft.com/office/drawing/2014/main" id="{0473FFBC-63A4-40EF-7FFF-77DCC58B4814}"/>
                    </a:ext>
                  </a:extLst>
                </p:cNvPr>
                <p:cNvPicPr/>
                <p:nvPr/>
              </p:nvPicPr>
              <p:blipFill>
                <a:blip r:embed="rId21"/>
                <a:stretch>
                  <a:fillRect/>
                </a:stretch>
              </p:blipFill>
              <p:spPr>
                <a:xfrm>
                  <a:off x="7598613" y="5393013"/>
                  <a:ext cx="1566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 name="Ink 6">
                  <a:extLst>
                    <a:ext uri="{FF2B5EF4-FFF2-40B4-BE49-F238E27FC236}">
                      <a16:creationId xmlns:a16="http://schemas.microsoft.com/office/drawing/2014/main" id="{089249BF-A653-CC23-44A5-160E346D2B39}"/>
                    </a:ext>
                  </a:extLst>
                </p14:cNvPr>
                <p14:cNvContentPartPr/>
                <p14:nvPr/>
              </p14:nvContentPartPr>
              <p14:xfrm>
                <a:off x="7880853" y="5256573"/>
                <a:ext cx="130320" cy="100080"/>
              </p14:xfrm>
            </p:contentPart>
          </mc:Choice>
          <mc:Fallback xmlns="">
            <p:pic>
              <p:nvPicPr>
                <p:cNvPr id="7" name="Ink 6">
                  <a:extLst>
                    <a:ext uri="{FF2B5EF4-FFF2-40B4-BE49-F238E27FC236}">
                      <a16:creationId xmlns:a16="http://schemas.microsoft.com/office/drawing/2014/main" id="{089249BF-A653-CC23-44A5-160E346D2B39}"/>
                    </a:ext>
                  </a:extLst>
                </p:cNvPr>
                <p:cNvPicPr/>
                <p:nvPr/>
              </p:nvPicPr>
              <p:blipFill>
                <a:blip r:embed="rId23"/>
                <a:stretch>
                  <a:fillRect/>
                </a:stretch>
              </p:blipFill>
              <p:spPr>
                <a:xfrm>
                  <a:off x="7870053" y="5245773"/>
                  <a:ext cx="1515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 name="Ink 7">
                  <a:extLst>
                    <a:ext uri="{FF2B5EF4-FFF2-40B4-BE49-F238E27FC236}">
                      <a16:creationId xmlns:a16="http://schemas.microsoft.com/office/drawing/2014/main" id="{35D67D53-F14E-4CEC-24C6-E04BC9191192}"/>
                    </a:ext>
                  </a:extLst>
                </p14:cNvPr>
                <p14:cNvContentPartPr/>
                <p14:nvPr/>
              </p14:nvContentPartPr>
              <p14:xfrm>
                <a:off x="7096773" y="5276373"/>
                <a:ext cx="137520" cy="138240"/>
              </p14:xfrm>
            </p:contentPart>
          </mc:Choice>
          <mc:Fallback xmlns="">
            <p:pic>
              <p:nvPicPr>
                <p:cNvPr id="8" name="Ink 7">
                  <a:extLst>
                    <a:ext uri="{FF2B5EF4-FFF2-40B4-BE49-F238E27FC236}">
                      <a16:creationId xmlns:a16="http://schemas.microsoft.com/office/drawing/2014/main" id="{35D67D53-F14E-4CEC-24C6-E04BC9191192}"/>
                    </a:ext>
                  </a:extLst>
                </p:cNvPr>
                <p:cNvPicPr/>
                <p:nvPr/>
              </p:nvPicPr>
              <p:blipFill>
                <a:blip r:embed="rId25"/>
                <a:stretch>
                  <a:fillRect/>
                </a:stretch>
              </p:blipFill>
              <p:spPr>
                <a:xfrm>
                  <a:off x="7086001" y="5265573"/>
                  <a:ext cx="158705"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 name="Ink 8">
                  <a:extLst>
                    <a:ext uri="{FF2B5EF4-FFF2-40B4-BE49-F238E27FC236}">
                      <a16:creationId xmlns:a16="http://schemas.microsoft.com/office/drawing/2014/main" id="{B381AD0F-81C9-F230-5592-5160C565F2F8}"/>
                    </a:ext>
                  </a:extLst>
                </p14:cNvPr>
                <p14:cNvContentPartPr/>
                <p14:nvPr/>
              </p14:nvContentPartPr>
              <p14:xfrm>
                <a:off x="7924053" y="5352693"/>
                <a:ext cx="84600" cy="216000"/>
              </p14:xfrm>
            </p:contentPart>
          </mc:Choice>
          <mc:Fallback xmlns="">
            <p:pic>
              <p:nvPicPr>
                <p:cNvPr id="9" name="Ink 8">
                  <a:extLst>
                    <a:ext uri="{FF2B5EF4-FFF2-40B4-BE49-F238E27FC236}">
                      <a16:creationId xmlns:a16="http://schemas.microsoft.com/office/drawing/2014/main" id="{B381AD0F-81C9-F230-5592-5160C565F2F8}"/>
                    </a:ext>
                  </a:extLst>
                </p:cNvPr>
                <p:cNvPicPr/>
                <p:nvPr/>
              </p:nvPicPr>
              <p:blipFill>
                <a:blip r:embed="rId27"/>
                <a:stretch>
                  <a:fillRect/>
                </a:stretch>
              </p:blipFill>
              <p:spPr>
                <a:xfrm>
                  <a:off x="7913253" y="5341911"/>
                  <a:ext cx="105840" cy="23720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5D1C24D5-AF1D-7420-63CE-A5BF4A2E1EF4}"/>
                    </a:ext>
                  </a:extLst>
                </p14:cNvPr>
                <p14:cNvContentPartPr/>
                <p14:nvPr/>
              </p14:nvContentPartPr>
              <p14:xfrm>
                <a:off x="7935933" y="4427853"/>
                <a:ext cx="191160" cy="829080"/>
              </p14:xfrm>
            </p:contentPart>
          </mc:Choice>
          <mc:Fallback xmlns="">
            <p:pic>
              <p:nvPicPr>
                <p:cNvPr id="10" name="Ink 9">
                  <a:extLst>
                    <a:ext uri="{FF2B5EF4-FFF2-40B4-BE49-F238E27FC236}">
                      <a16:creationId xmlns:a16="http://schemas.microsoft.com/office/drawing/2014/main" id="{5D1C24D5-AF1D-7420-63CE-A5BF4A2E1EF4}"/>
                    </a:ext>
                  </a:extLst>
                </p:cNvPr>
                <p:cNvPicPr/>
                <p:nvPr/>
              </p:nvPicPr>
              <p:blipFill>
                <a:blip r:embed="rId29"/>
                <a:stretch>
                  <a:fillRect/>
                </a:stretch>
              </p:blipFill>
              <p:spPr>
                <a:xfrm>
                  <a:off x="7925113" y="4417053"/>
                  <a:ext cx="212440" cy="85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 name="Ink 10">
                  <a:extLst>
                    <a:ext uri="{FF2B5EF4-FFF2-40B4-BE49-F238E27FC236}">
                      <a16:creationId xmlns:a16="http://schemas.microsoft.com/office/drawing/2014/main" id="{52E29974-5057-1F5A-78DF-199A86657C77}"/>
                    </a:ext>
                  </a:extLst>
                </p14:cNvPr>
                <p14:cNvContentPartPr/>
                <p14:nvPr/>
              </p14:nvContentPartPr>
              <p14:xfrm>
                <a:off x="7902093" y="4102773"/>
                <a:ext cx="354960" cy="313200"/>
              </p14:xfrm>
            </p:contentPart>
          </mc:Choice>
          <mc:Fallback xmlns="">
            <p:pic>
              <p:nvPicPr>
                <p:cNvPr id="11" name="Ink 10">
                  <a:extLst>
                    <a:ext uri="{FF2B5EF4-FFF2-40B4-BE49-F238E27FC236}">
                      <a16:creationId xmlns:a16="http://schemas.microsoft.com/office/drawing/2014/main" id="{52E29974-5057-1F5A-78DF-199A86657C77}"/>
                    </a:ext>
                  </a:extLst>
                </p:cNvPr>
                <p:cNvPicPr/>
                <p:nvPr/>
              </p:nvPicPr>
              <p:blipFill>
                <a:blip r:embed="rId31"/>
                <a:stretch>
                  <a:fillRect/>
                </a:stretch>
              </p:blipFill>
              <p:spPr>
                <a:xfrm>
                  <a:off x="7891293" y="4091973"/>
                  <a:ext cx="376200" cy="334440"/>
                </a:xfrm>
                <a:prstGeom prst="rect">
                  <a:avLst/>
                </a:prstGeom>
              </p:spPr>
            </p:pic>
          </mc:Fallback>
        </mc:AlternateContent>
      </p:grpSp>
    </p:spTree>
    <p:extLst>
      <p:ext uri="{BB962C8B-B14F-4D97-AF65-F5344CB8AC3E}">
        <p14:creationId xmlns:p14="http://schemas.microsoft.com/office/powerpoint/2010/main" val="2905871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EE312-B3F8-2BFB-AFD0-D16804D5B64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80E6466-8436-F24D-27B4-EEA1C59CD4D8}"/>
              </a:ext>
            </a:extLst>
          </p:cNvPr>
          <p:cNvSpPr>
            <a:spLocks noGrp="1"/>
          </p:cNvSpPr>
          <p:nvPr>
            <p:ph type="body" sz="quarter" idx="13"/>
          </p:nvPr>
        </p:nvSpPr>
        <p:spPr>
          <a:xfrm>
            <a:off x="1350321" y="3652167"/>
            <a:ext cx="9488181" cy="669674"/>
          </a:xfrm>
        </p:spPr>
        <p:txBody>
          <a:bodyPr vert="horz" lIns="0" tIns="0" rIns="0" bIns="0" rtlCol="0" anchor="t">
            <a:noAutofit/>
          </a:bodyPr>
          <a:lstStyle/>
          <a:p>
            <a:r>
              <a:rPr lang="en-US">
                <a:latin typeface="CiscoSansTT Light"/>
                <a:ea typeface="ＭＳ Ｐゴシック"/>
                <a:cs typeface="CiscoSansTT Light"/>
              </a:rPr>
              <a:t>AI Assisted RAG with </a:t>
            </a:r>
            <a:r>
              <a:rPr lang="en-US" err="1">
                <a:latin typeface="CiscoSansTT Light"/>
                <a:ea typeface="ＭＳ Ｐゴシック"/>
                <a:cs typeface="CiscoSansTT Light"/>
              </a:rPr>
              <a:t>Jupyternaut</a:t>
            </a:r>
            <a:endParaRPr lang="en-US" err="1">
              <a:solidFill>
                <a:srgbClr val="000000"/>
              </a:solidFill>
              <a:latin typeface="CiscoSansTT Light"/>
              <a:ea typeface="ＭＳ Ｐゴシック"/>
              <a:cs typeface="CiscoSansTT Light"/>
            </a:endParaRPr>
          </a:p>
        </p:txBody>
      </p:sp>
      <p:sp>
        <p:nvSpPr>
          <p:cNvPr id="3" name="Text Placeholder 2">
            <a:extLst>
              <a:ext uri="{FF2B5EF4-FFF2-40B4-BE49-F238E27FC236}">
                <a16:creationId xmlns:a16="http://schemas.microsoft.com/office/drawing/2014/main" id="{E13C231C-990C-77E9-4098-C0260284AB56}"/>
              </a:ext>
            </a:extLst>
          </p:cNvPr>
          <p:cNvSpPr>
            <a:spLocks noGrp="1"/>
          </p:cNvSpPr>
          <p:nvPr>
            <p:ph type="body" sz="quarter" idx="14"/>
          </p:nvPr>
        </p:nvSpPr>
        <p:spPr>
          <a:xfrm>
            <a:off x="1400593" y="2865980"/>
            <a:ext cx="9488181" cy="669674"/>
          </a:xfrm>
        </p:spPr>
        <p:txBody>
          <a:bodyPr vert="horz" lIns="0" tIns="0" rIns="0" bIns="0" rtlCol="0" anchor="t">
            <a:noAutofit/>
          </a:bodyPr>
          <a:lstStyle/>
          <a:p>
            <a:r>
              <a:rPr lang="en-US">
                <a:latin typeface="CiscoSansTT Light"/>
                <a:ea typeface="ＭＳ Ｐゴシック"/>
                <a:cs typeface="CiscoSansTT Light"/>
              </a:rPr>
              <a:t>Apply AI: RAG</a:t>
            </a:r>
          </a:p>
        </p:txBody>
      </p:sp>
    </p:spTree>
    <p:extLst>
      <p:ext uri="{BB962C8B-B14F-4D97-AF65-F5344CB8AC3E}">
        <p14:creationId xmlns:p14="http://schemas.microsoft.com/office/powerpoint/2010/main" val="8278972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96DAA-4FE8-0A80-1FD0-B7FC32CCF5B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AB979B4-0A50-284D-662F-75F071572BEC}"/>
              </a:ext>
            </a:extLst>
          </p:cNvPr>
          <p:cNvSpPr>
            <a:spLocks noGrp="1"/>
          </p:cNvSpPr>
          <p:nvPr>
            <p:ph type="title"/>
          </p:nvPr>
        </p:nvSpPr>
        <p:spPr>
          <a:xfrm>
            <a:off x="325190" y="224622"/>
            <a:ext cx="10969943" cy="685800"/>
          </a:xfrm>
        </p:spPr>
        <p:txBody>
          <a:bodyPr/>
          <a:lstStyle/>
          <a:p>
            <a:r>
              <a:rPr lang="es-ES" sz="3550" err="1"/>
              <a:t>Jupyternaut</a:t>
            </a:r>
            <a:r>
              <a:rPr lang="es-ES" sz="3550"/>
              <a:t> </a:t>
            </a:r>
            <a:r>
              <a:rPr lang="es-ES" sz="3550" err="1"/>
              <a:t>Commands</a:t>
            </a:r>
            <a:endParaRPr lang="es-ES" err="1"/>
          </a:p>
        </p:txBody>
      </p:sp>
      <mc:AlternateContent xmlns:mc="http://schemas.openxmlformats.org/markup-compatibility/2006" xmlns:p14="http://schemas.microsoft.com/office/powerpoint/2010/main">
        <mc:Choice Requires="p14">
          <p:contentPart p14:bwMode="auto" r:id="rId2">
            <p14:nvContentPartPr>
              <p14:cNvPr id="19" name="Entrada de lápiz 18">
                <a:extLst>
                  <a:ext uri="{FF2B5EF4-FFF2-40B4-BE49-F238E27FC236}">
                    <a16:creationId xmlns:a16="http://schemas.microsoft.com/office/drawing/2014/main" id="{310E7D6D-70A6-869D-FA87-6308AD5DD9D6}"/>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310E7D6D-70A6-869D-FA87-6308AD5DD9D6}"/>
                  </a:ext>
                </a:extLst>
              </p:cNvPr>
              <p:cNvPicPr/>
              <p:nvPr/>
            </p:nvPicPr>
            <p:blipFill>
              <a:blip r:embed="rId3"/>
              <a:stretch>
                <a:fillRect/>
              </a:stretch>
            </p:blipFill>
            <p:spPr>
              <a:xfrm>
                <a:off x="6466277" y="-397466"/>
                <a:ext cx="870500" cy="870500"/>
              </a:xfrm>
              <a:prstGeom prst="rect">
                <a:avLst/>
              </a:prstGeom>
            </p:spPr>
          </p:pic>
        </mc:Fallback>
      </mc:AlternateContent>
      <p:sp>
        <p:nvSpPr>
          <p:cNvPr id="4" name="TextBox 4">
            <a:extLst>
              <a:ext uri="{FF2B5EF4-FFF2-40B4-BE49-F238E27FC236}">
                <a16:creationId xmlns:a16="http://schemas.microsoft.com/office/drawing/2014/main" id="{14FAF26C-2667-349C-804E-C540CAA68778}"/>
              </a:ext>
            </a:extLst>
          </p:cNvPr>
          <p:cNvSpPr txBox="1"/>
          <p:nvPr/>
        </p:nvSpPr>
        <p:spPr>
          <a:xfrm>
            <a:off x="128267" y="1898306"/>
            <a:ext cx="5499388" cy="1754326"/>
          </a:xfrm>
          <a:prstGeom prst="rect">
            <a:avLst/>
          </a:prstGeom>
          <a:noFill/>
        </p:spPr>
        <p:txBody>
          <a:bodyPr wrap="square" lIns="91440" tIns="45720" rIns="91440" bIns="45720" rtlCol="0" anchor="t">
            <a:spAutoFit/>
          </a:bodyPr>
          <a:lstStyle/>
          <a:p>
            <a:r>
              <a:rPr lang="en-US">
                <a:solidFill>
                  <a:srgbClr val="475569"/>
                </a:solidFill>
                <a:latin typeface="Arial"/>
                <a:ea typeface="ＭＳ Ｐゴシック"/>
                <a:cs typeface="Arial"/>
              </a:rPr>
              <a:t>After connection your local LLM, you will see a message from your agent explaining the basic commands. </a:t>
            </a:r>
            <a:endParaRPr lang="es-ES"/>
          </a:p>
          <a:p>
            <a:br>
              <a:rPr lang="en-US">
                <a:latin typeface="CiscoSansTT ExtraLight"/>
                <a:cs typeface="Segoe UI"/>
              </a:rPr>
            </a:br>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p:pic>
        <p:nvPicPr>
          <p:cNvPr id="5" name="Imagen 4" descr="Texto&#10;&#10;El contenido generado por IA puede ser incorrecto.">
            <a:extLst>
              <a:ext uri="{FF2B5EF4-FFF2-40B4-BE49-F238E27FC236}">
                <a16:creationId xmlns:a16="http://schemas.microsoft.com/office/drawing/2014/main" id="{E9A4632E-B46D-85A0-9DCF-CDD805915B19}"/>
              </a:ext>
            </a:extLst>
          </p:cNvPr>
          <p:cNvPicPr>
            <a:picLocks noChangeAspect="1"/>
          </p:cNvPicPr>
          <p:nvPr/>
        </p:nvPicPr>
        <p:blipFill>
          <a:blip r:embed="rId4"/>
          <a:stretch>
            <a:fillRect/>
          </a:stretch>
        </p:blipFill>
        <p:spPr>
          <a:xfrm>
            <a:off x="6096389" y="1059791"/>
            <a:ext cx="5189773" cy="4019550"/>
          </a:xfrm>
          <a:prstGeom prst="rect">
            <a:avLst/>
          </a:prstGeom>
        </p:spPr>
      </p:pic>
    </p:spTree>
    <p:extLst>
      <p:ext uri="{BB962C8B-B14F-4D97-AF65-F5344CB8AC3E}">
        <p14:creationId xmlns:p14="http://schemas.microsoft.com/office/powerpoint/2010/main" val="1682969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9C7C4-5DCD-A1C0-C5B0-0272E745BE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F7C6F1-A50F-2AFE-4330-D77D0EE0CB1C}"/>
              </a:ext>
            </a:extLst>
          </p:cNvPr>
          <p:cNvSpPr>
            <a:spLocks noGrp="1"/>
          </p:cNvSpPr>
          <p:nvPr>
            <p:ph type="title"/>
          </p:nvPr>
        </p:nvSpPr>
        <p:spPr>
          <a:xfrm>
            <a:off x="609440" y="199600"/>
            <a:ext cx="10969943" cy="685800"/>
          </a:xfrm>
        </p:spPr>
        <p:txBody>
          <a:bodyPr/>
          <a:lstStyle/>
          <a:p>
            <a:r>
              <a:rPr lang="es-ES" sz="3550" err="1"/>
              <a:t>Indexing</a:t>
            </a:r>
            <a:r>
              <a:rPr lang="es-ES" sz="3550"/>
              <a:t> (Setup) </a:t>
            </a:r>
            <a:endParaRPr lang="es-ES" err="1"/>
          </a:p>
        </p:txBody>
      </p:sp>
      <p:sp>
        <p:nvSpPr>
          <p:cNvPr id="24" name="TextBox 4">
            <a:extLst>
              <a:ext uri="{FF2B5EF4-FFF2-40B4-BE49-F238E27FC236}">
                <a16:creationId xmlns:a16="http://schemas.microsoft.com/office/drawing/2014/main" id="{0BC3A2EF-D99A-1077-2162-1184AF461F88}"/>
              </a:ext>
            </a:extLst>
          </p:cNvPr>
          <p:cNvSpPr txBox="1"/>
          <p:nvPr/>
        </p:nvSpPr>
        <p:spPr>
          <a:xfrm>
            <a:off x="609440" y="1026735"/>
            <a:ext cx="8592943" cy="2585323"/>
          </a:xfrm>
          <a:prstGeom prst="rect">
            <a:avLst/>
          </a:prstGeom>
          <a:noFill/>
        </p:spPr>
        <p:txBody>
          <a:bodyPr wrap="square" lIns="91440" tIns="45720" rIns="91440" bIns="45720" rtlCol="0" anchor="t">
            <a:spAutoFit/>
          </a:bodyPr>
          <a:lstStyle/>
          <a:p>
            <a:r>
              <a:rPr lang="es-CO" b="1" err="1">
                <a:latin typeface="CiscoSansTT Light"/>
                <a:ea typeface="ＭＳ Ｐゴシック"/>
                <a:cs typeface="CiscoSansTT Light"/>
              </a:rPr>
              <a:t>You</a:t>
            </a:r>
            <a:r>
              <a:rPr lang="es-CO" b="1">
                <a:latin typeface="CiscoSansTT Light"/>
                <a:ea typeface="ＭＳ Ｐゴシック"/>
                <a:cs typeface="CiscoSansTT Light"/>
              </a:rPr>
              <a:t> prepare </a:t>
            </a:r>
            <a:r>
              <a:rPr lang="es-CO" b="1" err="1">
                <a:latin typeface="CiscoSansTT Light"/>
                <a:ea typeface="ＭＳ Ｐゴシック"/>
                <a:cs typeface="CiscoSansTT Light"/>
              </a:rPr>
              <a:t>your</a:t>
            </a:r>
            <a:r>
              <a:rPr lang="es-CO" b="1">
                <a:latin typeface="CiscoSansTT Light"/>
                <a:ea typeface="ＭＳ Ｐゴシック"/>
                <a:cs typeface="CiscoSansTT Light"/>
              </a:rPr>
              <a:t> </a:t>
            </a:r>
            <a:r>
              <a:rPr lang="es-CO" b="1" err="1">
                <a:latin typeface="CiscoSansTT Light"/>
                <a:ea typeface="ＭＳ Ｐゴシック"/>
                <a:cs typeface="CiscoSansTT Light"/>
              </a:rPr>
              <a:t>knowledge</a:t>
            </a:r>
            <a:r>
              <a:rPr lang="es-CO" b="1">
                <a:latin typeface="CiscoSansTT Light"/>
                <a:ea typeface="ＭＳ Ｐゴシック"/>
                <a:cs typeface="CiscoSansTT Light"/>
              </a:rPr>
              <a:t> </a:t>
            </a:r>
            <a:r>
              <a:rPr lang="es-CO" b="1" err="1">
                <a:latin typeface="CiscoSansTT Light"/>
                <a:ea typeface="ＭＳ Ｐゴシック"/>
                <a:cs typeface="CiscoSansTT Light"/>
              </a:rPr>
              <a:t>library</a:t>
            </a:r>
            <a:r>
              <a:rPr lang="es-CO" b="1">
                <a:latin typeface="CiscoSansTT Light"/>
                <a:ea typeface="ＭＳ Ｐゴシック"/>
                <a:cs typeface="CiscoSansTT Light"/>
              </a:rPr>
              <a:t>:</a:t>
            </a:r>
            <a:endParaRPr lang="es-CO" b="1">
              <a:latin typeface="CiscoSansTT Light"/>
              <a:cs typeface="CiscoSansTT Light"/>
            </a:endParaRPr>
          </a:p>
          <a:p>
            <a:pPr marL="285750" indent="-285750">
              <a:buFont typeface="Arial"/>
              <a:buChar char="•"/>
            </a:pPr>
            <a:endParaRPr lang="es-CO">
              <a:latin typeface="CiscoSansTT Light"/>
              <a:ea typeface="ＭＳ Ｐゴシック"/>
              <a:cs typeface="CiscoSansTT Light"/>
            </a:endParaRPr>
          </a:p>
          <a:p>
            <a:pPr marL="285750" indent="-285750">
              <a:buFont typeface="Arial"/>
              <a:buChar char="•"/>
            </a:pPr>
            <a:r>
              <a:rPr lang="es-CO" err="1">
                <a:latin typeface="CiscoSansTT Light"/>
                <a:ea typeface="ＭＳ Ｐゴシック"/>
                <a:cs typeface="CiscoSansTT Light"/>
              </a:rPr>
              <a:t>Upload</a:t>
            </a:r>
            <a:r>
              <a:rPr lang="es-CO">
                <a:latin typeface="CiscoSansTT Light"/>
                <a:ea typeface="ＭＳ Ｐゴシック"/>
                <a:cs typeface="CiscoSansTT Light"/>
              </a:rPr>
              <a:t> </a:t>
            </a:r>
            <a:r>
              <a:rPr lang="es-CO" err="1">
                <a:latin typeface="CiscoSansTT Light"/>
                <a:ea typeface="ＭＳ Ｐゴシック"/>
                <a:cs typeface="CiscoSansTT Light"/>
              </a:rPr>
              <a:t>your</a:t>
            </a:r>
            <a:r>
              <a:rPr lang="es-CO">
                <a:latin typeface="CiscoSansTT Light"/>
                <a:ea typeface="ＭＳ Ｐゴシック"/>
                <a:cs typeface="CiscoSansTT Light"/>
              </a:rPr>
              <a:t> </a:t>
            </a:r>
            <a:r>
              <a:rPr lang="es-CO" err="1">
                <a:latin typeface="CiscoSansTT Light"/>
                <a:ea typeface="ＭＳ Ｐゴシック"/>
                <a:cs typeface="CiscoSansTT Light"/>
              </a:rPr>
              <a:t>documents</a:t>
            </a:r>
            <a:r>
              <a:rPr lang="es-CO">
                <a:latin typeface="CiscoSansTT Light"/>
                <a:ea typeface="ＭＳ Ｐゴシック"/>
                <a:cs typeface="CiscoSansTT Light"/>
              </a:rPr>
              <a:t> (</a:t>
            </a:r>
            <a:r>
              <a:rPr lang="es-CO" err="1">
                <a:latin typeface="CiscoSansTT Light"/>
                <a:ea typeface="ＭＳ Ｐゴシック"/>
                <a:cs typeface="CiscoSansTT Light"/>
              </a:rPr>
              <a:t>PDFs</a:t>
            </a:r>
            <a:r>
              <a:rPr lang="es-CO">
                <a:latin typeface="CiscoSansTT Light"/>
                <a:ea typeface="ＭＳ Ｐゴシック"/>
                <a:cs typeface="CiscoSansTT Light"/>
              </a:rPr>
              <a:t>, </a:t>
            </a:r>
            <a:r>
              <a:rPr lang="es-CO" err="1">
                <a:latin typeface="CiscoSansTT Light"/>
                <a:ea typeface="ＭＳ Ｐゴシック"/>
                <a:cs typeface="CiscoSansTT Light"/>
              </a:rPr>
              <a:t>websites</a:t>
            </a:r>
            <a:r>
              <a:rPr lang="es-CO">
                <a:latin typeface="CiscoSansTT Light"/>
                <a:ea typeface="ＭＳ Ｐゴシック"/>
                <a:cs typeface="CiscoSansTT Light"/>
              </a:rPr>
              <a:t>, </a:t>
            </a:r>
            <a:r>
              <a:rPr lang="es-CO" err="1">
                <a:latin typeface="CiscoSansTT Light"/>
                <a:ea typeface="ＭＳ Ｐゴシック"/>
                <a:cs typeface="CiscoSansTT Light"/>
              </a:rPr>
              <a:t>company</a:t>
            </a:r>
            <a:r>
              <a:rPr lang="es-CO">
                <a:latin typeface="CiscoSansTT Light"/>
                <a:ea typeface="ＭＳ Ｐゴシック"/>
                <a:cs typeface="CiscoSansTT Light"/>
              </a:rPr>
              <a:t> </a:t>
            </a:r>
            <a:r>
              <a:rPr lang="es-CO" err="1">
                <a:latin typeface="CiscoSansTT Light"/>
                <a:ea typeface="ＭＳ Ｐゴシック"/>
                <a:cs typeface="CiscoSansTT Light"/>
              </a:rPr>
              <a:t>docs</a:t>
            </a:r>
            <a:r>
              <a:rPr lang="es-CO">
                <a:latin typeface="CiscoSansTT Light"/>
                <a:ea typeface="ＭＳ Ｐゴシック"/>
                <a:cs typeface="CiscoSansTT Light"/>
              </a:rPr>
              <a:t>)</a:t>
            </a:r>
            <a:endParaRPr lang="es-CO">
              <a:cs typeface="CiscoSansTT Light"/>
            </a:endParaRPr>
          </a:p>
          <a:p>
            <a:pPr marL="285750" indent="-285750">
              <a:buFont typeface="Arial"/>
              <a:buChar char="•"/>
            </a:pPr>
            <a:r>
              <a:rPr lang="es-CO">
                <a:latin typeface="CiscoSansTT Light"/>
                <a:ea typeface="ＭＳ Ｐゴシック"/>
                <a:cs typeface="CiscoSansTT Light"/>
              </a:rPr>
              <a:t>Split </a:t>
            </a:r>
            <a:r>
              <a:rPr lang="es-CO" err="1">
                <a:latin typeface="CiscoSansTT Light"/>
                <a:ea typeface="ＭＳ Ｐゴシック"/>
                <a:cs typeface="CiscoSansTT Light"/>
              </a:rPr>
              <a:t>them</a:t>
            </a:r>
            <a:r>
              <a:rPr lang="es-CO">
                <a:latin typeface="CiscoSansTT Light"/>
                <a:ea typeface="ＭＳ Ｐゴシック"/>
                <a:cs typeface="CiscoSansTT Light"/>
              </a:rPr>
              <a:t> </a:t>
            </a:r>
            <a:r>
              <a:rPr lang="es-CO" err="1">
                <a:latin typeface="CiscoSansTT Light"/>
                <a:ea typeface="ＭＳ Ｐゴシック"/>
                <a:cs typeface="CiscoSansTT Light"/>
              </a:rPr>
              <a:t>into</a:t>
            </a:r>
            <a:r>
              <a:rPr lang="es-CO">
                <a:latin typeface="CiscoSansTT Light"/>
                <a:ea typeface="ＭＳ Ｐゴシック"/>
                <a:cs typeface="CiscoSansTT Light"/>
              </a:rPr>
              <a:t> </a:t>
            </a:r>
            <a:r>
              <a:rPr lang="es-CO" err="1">
                <a:latin typeface="CiscoSansTT Light"/>
                <a:ea typeface="ＭＳ Ｐゴシック"/>
                <a:cs typeface="CiscoSansTT Light"/>
              </a:rPr>
              <a:t>chunks</a:t>
            </a:r>
            <a:r>
              <a:rPr lang="es-CO">
                <a:latin typeface="CiscoSansTT Light"/>
                <a:ea typeface="ＭＳ Ｐゴシック"/>
                <a:cs typeface="CiscoSansTT Light"/>
              </a:rPr>
              <a:t> (</a:t>
            </a:r>
            <a:r>
              <a:rPr lang="es-CO" err="1">
                <a:latin typeface="CiscoSansTT Light"/>
                <a:ea typeface="ＭＳ Ｐゴシック"/>
                <a:cs typeface="CiscoSansTT Light"/>
              </a:rPr>
              <a:t>small</a:t>
            </a:r>
            <a:r>
              <a:rPr lang="es-CO">
                <a:latin typeface="CiscoSansTT Light"/>
                <a:ea typeface="ＭＳ Ｐゴシック"/>
                <a:cs typeface="CiscoSansTT Light"/>
              </a:rPr>
              <a:t> </a:t>
            </a:r>
            <a:r>
              <a:rPr lang="es-CO" err="1">
                <a:latin typeface="CiscoSansTT Light"/>
                <a:ea typeface="ＭＳ Ｐゴシック"/>
                <a:cs typeface="CiscoSansTT Light"/>
              </a:rPr>
              <a:t>pieces</a:t>
            </a:r>
            <a:r>
              <a:rPr lang="es-CO">
                <a:latin typeface="CiscoSansTT Light"/>
                <a:ea typeface="ＭＳ Ｐゴシック"/>
                <a:cs typeface="CiscoSansTT Light"/>
              </a:rPr>
              <a:t>)</a:t>
            </a:r>
            <a:endParaRPr lang="es-CO">
              <a:latin typeface="Arial"/>
              <a:ea typeface="ＭＳ Ｐゴシック"/>
              <a:cs typeface="CiscoSansTT Light"/>
            </a:endParaRPr>
          </a:p>
          <a:p>
            <a:pPr marL="285750" indent="-285750">
              <a:buFont typeface="Arial"/>
              <a:buChar char="•"/>
            </a:pPr>
            <a:r>
              <a:rPr lang="es-CO" err="1">
                <a:latin typeface="CiscoSansTT Light"/>
                <a:ea typeface="ＭＳ Ｐゴシック"/>
                <a:cs typeface="CiscoSansTT Light"/>
              </a:rPr>
              <a:t>Convert</a:t>
            </a:r>
            <a:r>
              <a:rPr lang="es-CO">
                <a:latin typeface="CiscoSansTT Light"/>
                <a:ea typeface="ＭＳ Ｐゴシック"/>
                <a:cs typeface="CiscoSansTT Light"/>
              </a:rPr>
              <a:t> </a:t>
            </a:r>
            <a:r>
              <a:rPr lang="es-CO" err="1">
                <a:latin typeface="CiscoSansTT Light"/>
                <a:ea typeface="ＭＳ Ｐゴシック"/>
                <a:cs typeface="CiscoSansTT Light"/>
              </a:rPr>
              <a:t>chunks</a:t>
            </a:r>
            <a:r>
              <a:rPr lang="es-CO">
                <a:latin typeface="CiscoSansTT Light"/>
                <a:ea typeface="ＭＳ Ｐゴシック"/>
                <a:cs typeface="CiscoSansTT Light"/>
              </a:rPr>
              <a:t> → </a:t>
            </a:r>
            <a:r>
              <a:rPr lang="es-CO" err="1">
                <a:latin typeface="CiscoSansTT Light"/>
                <a:ea typeface="ＭＳ Ｐゴシック"/>
                <a:cs typeface="CiscoSansTT Light"/>
              </a:rPr>
              <a:t>vectors</a:t>
            </a:r>
            <a:r>
              <a:rPr lang="es-CO">
                <a:latin typeface="CiscoSansTT Light"/>
                <a:ea typeface="ＭＳ Ｐゴシック"/>
                <a:cs typeface="CiscoSansTT Light"/>
              </a:rPr>
              <a:t> (</a:t>
            </a:r>
            <a:r>
              <a:rPr lang="es-CO" err="1">
                <a:latin typeface="CiscoSansTT Light"/>
                <a:ea typeface="ＭＳ Ｐゴシック"/>
                <a:cs typeface="CiscoSansTT Light"/>
              </a:rPr>
              <a:t>numbers</a:t>
            </a:r>
            <a:r>
              <a:rPr lang="es-CO">
                <a:latin typeface="CiscoSansTT Light"/>
                <a:ea typeface="ＭＳ Ｐゴシック"/>
                <a:cs typeface="CiscoSansTT Light"/>
              </a:rPr>
              <a:t> </a:t>
            </a:r>
            <a:r>
              <a:rPr lang="es-CO" err="1">
                <a:latin typeface="CiscoSansTT Light"/>
                <a:ea typeface="ＭＳ Ｐゴシック"/>
                <a:cs typeface="CiscoSansTT Light"/>
              </a:rPr>
              <a:t>representing</a:t>
            </a:r>
            <a:r>
              <a:rPr lang="es-CO">
                <a:latin typeface="CiscoSansTT Light"/>
                <a:ea typeface="ＭＳ Ｐゴシック"/>
                <a:cs typeface="CiscoSansTT Light"/>
              </a:rPr>
              <a:t> </a:t>
            </a:r>
            <a:r>
              <a:rPr lang="es-CO" err="1">
                <a:latin typeface="CiscoSansTT Light"/>
                <a:ea typeface="ＭＳ Ｐゴシック"/>
                <a:cs typeface="CiscoSansTT Light"/>
              </a:rPr>
              <a:t>meaning</a:t>
            </a:r>
            <a:r>
              <a:rPr lang="es-CO">
                <a:latin typeface="CiscoSansTT Light"/>
                <a:ea typeface="ＭＳ Ｐゴシック"/>
                <a:cs typeface="CiscoSansTT Light"/>
              </a:rPr>
              <a:t>)</a:t>
            </a:r>
            <a:endParaRPr lang="es-CO">
              <a:latin typeface="Arial"/>
              <a:ea typeface="ＭＳ Ｐゴシック"/>
              <a:cs typeface="CiscoSansTT Light"/>
            </a:endParaRPr>
          </a:p>
          <a:p>
            <a:pPr marL="285750" indent="-285750">
              <a:buFont typeface="Arial"/>
              <a:buChar char="•"/>
            </a:pPr>
            <a:r>
              <a:rPr lang="es-CO">
                <a:latin typeface="CiscoSansTT Light"/>
                <a:ea typeface="ＭＳ Ｐゴシック"/>
                <a:cs typeface="CiscoSansTT Light"/>
              </a:rPr>
              <a:t>Store in a vector </a:t>
            </a:r>
            <a:r>
              <a:rPr lang="es-CO" err="1">
                <a:latin typeface="CiscoSansTT Light"/>
                <a:ea typeface="ＭＳ Ｐゴシック"/>
                <a:cs typeface="CiscoSansTT Light"/>
              </a:rPr>
              <a:t>database</a:t>
            </a:r>
            <a:r>
              <a:rPr lang="es-CO">
                <a:latin typeface="CiscoSansTT Light"/>
                <a:ea typeface="ＭＳ Ｐゴシック"/>
                <a:cs typeface="CiscoSansTT Light"/>
              </a:rPr>
              <a:t> </a:t>
            </a:r>
            <a:r>
              <a:rPr lang="es-CO" err="1">
                <a:latin typeface="CiscoSansTT Light"/>
                <a:ea typeface="ＭＳ Ｐゴシック"/>
                <a:cs typeface="CiscoSansTT Light"/>
              </a:rPr>
              <a:t>for</a:t>
            </a:r>
            <a:r>
              <a:rPr lang="es-CO">
                <a:latin typeface="CiscoSansTT Light"/>
                <a:ea typeface="ＭＳ Ｐゴシック"/>
                <a:cs typeface="CiscoSansTT Light"/>
              </a:rPr>
              <a:t> </a:t>
            </a:r>
            <a:r>
              <a:rPr lang="es-CO" err="1">
                <a:latin typeface="CiscoSansTT Light"/>
                <a:ea typeface="ＭＳ Ｐゴシック"/>
                <a:cs typeface="CiscoSansTT Light"/>
              </a:rPr>
              <a:t>fast</a:t>
            </a:r>
            <a:r>
              <a:rPr lang="es-CO">
                <a:latin typeface="CiscoSansTT Light"/>
                <a:ea typeface="ＭＳ Ｐゴシック"/>
                <a:cs typeface="CiscoSansTT Light"/>
              </a:rPr>
              <a:t> </a:t>
            </a:r>
            <a:r>
              <a:rPr lang="es-CO" err="1">
                <a:latin typeface="CiscoSansTT Light"/>
                <a:ea typeface="ＭＳ Ｐゴシック"/>
                <a:cs typeface="CiscoSansTT Light"/>
              </a:rPr>
              <a:t>searching</a:t>
            </a:r>
            <a:endParaRPr lang="es-CO" err="1">
              <a:latin typeface="Arial"/>
              <a:cs typeface="CiscoSansTT Light"/>
            </a:endParaRPr>
          </a:p>
          <a:p>
            <a:endParaRPr lang="es-CO">
              <a:latin typeface="CiscoSansTT Light"/>
              <a:cs typeface="CiscoSansTT Light"/>
            </a:endParaRPr>
          </a:p>
          <a:p>
            <a:endParaRPr lang="es-CO">
              <a:latin typeface="+mn-lt"/>
            </a:endParaRPr>
          </a:p>
          <a:p>
            <a:endParaRPr lang="es-CO">
              <a:latin typeface="+mn-lt"/>
            </a:endParaRPr>
          </a:p>
        </p:txBody>
      </p:sp>
    </p:spTree>
    <p:extLst>
      <p:ext uri="{BB962C8B-B14F-4D97-AF65-F5344CB8AC3E}">
        <p14:creationId xmlns:p14="http://schemas.microsoft.com/office/powerpoint/2010/main" val="2838691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F5CF3-DA58-52C6-AFFD-43E5F2242B4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96D44E3-99DB-D8C2-67DE-17D1F958ED60}"/>
              </a:ext>
            </a:extLst>
          </p:cNvPr>
          <p:cNvSpPr>
            <a:spLocks noGrp="1"/>
          </p:cNvSpPr>
          <p:nvPr>
            <p:ph type="title"/>
          </p:nvPr>
        </p:nvSpPr>
        <p:spPr>
          <a:xfrm>
            <a:off x="325190" y="224622"/>
            <a:ext cx="10969943" cy="685800"/>
          </a:xfrm>
        </p:spPr>
        <p:txBody>
          <a:bodyPr/>
          <a:lstStyle/>
          <a:p>
            <a:r>
              <a:rPr lang="es-ES" sz="3550"/>
              <a:t>/</a:t>
            </a:r>
            <a:r>
              <a:rPr lang="es-ES" sz="3550" err="1"/>
              <a:t>learn</a:t>
            </a:r>
            <a:endParaRPr lang="es-ES" err="1"/>
          </a:p>
        </p:txBody>
      </p:sp>
      <mc:AlternateContent xmlns:mc="http://schemas.openxmlformats.org/markup-compatibility/2006" xmlns:p14="http://schemas.microsoft.com/office/powerpoint/2010/main">
        <mc:Choice Requires="p14">
          <p:contentPart p14:bwMode="auto" r:id="rId2">
            <p14:nvContentPartPr>
              <p14:cNvPr id="19" name="Entrada de lápiz 18">
                <a:extLst>
                  <a:ext uri="{FF2B5EF4-FFF2-40B4-BE49-F238E27FC236}">
                    <a16:creationId xmlns:a16="http://schemas.microsoft.com/office/drawing/2014/main" id="{D2C66E9F-2B94-00FB-ADD6-689FE36B2D8A}"/>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D2C66E9F-2B94-00FB-ADD6-689FE36B2D8A}"/>
                  </a:ext>
                </a:extLst>
              </p:cNvPr>
              <p:cNvPicPr/>
              <p:nvPr/>
            </p:nvPicPr>
            <p:blipFill>
              <a:blip r:embed="rId3"/>
              <a:stretch>
                <a:fillRect/>
              </a:stretch>
            </p:blipFill>
            <p:spPr>
              <a:xfrm>
                <a:off x="6466277" y="-397466"/>
                <a:ext cx="870500" cy="870500"/>
              </a:xfrm>
              <a:prstGeom prst="rect">
                <a:avLst/>
              </a:prstGeom>
            </p:spPr>
          </p:pic>
        </mc:Fallback>
      </mc:AlternateContent>
      <p:sp>
        <p:nvSpPr>
          <p:cNvPr id="4" name="TextBox 4">
            <a:extLst>
              <a:ext uri="{FF2B5EF4-FFF2-40B4-BE49-F238E27FC236}">
                <a16:creationId xmlns:a16="http://schemas.microsoft.com/office/drawing/2014/main" id="{5DE07D70-4DD6-48C7-24BB-7B85C6CEBA05}"/>
              </a:ext>
            </a:extLst>
          </p:cNvPr>
          <p:cNvSpPr txBox="1"/>
          <p:nvPr/>
        </p:nvSpPr>
        <p:spPr>
          <a:xfrm>
            <a:off x="128267" y="1898306"/>
            <a:ext cx="5239885" cy="3970318"/>
          </a:xfrm>
          <a:prstGeom prst="rect">
            <a:avLst/>
          </a:prstGeom>
          <a:noFill/>
        </p:spPr>
        <p:txBody>
          <a:bodyPr wrap="square" lIns="91440" tIns="45720" rIns="91440" bIns="45720" rtlCol="0" anchor="t">
            <a:spAutoFit/>
          </a:bodyPr>
          <a:lstStyle/>
          <a:p>
            <a:r>
              <a:rPr lang="en-US">
                <a:solidFill>
                  <a:srgbClr val="475569"/>
                </a:solidFill>
                <a:latin typeface="Arial"/>
                <a:ea typeface="ＭＳ Ｐゴシック"/>
                <a:cs typeface="Arial"/>
              </a:rPr>
              <a:t>For let the bot understand your data, you must use the /learn command, in this way the bot can understand your project completely, or just the files you let it to learn.</a:t>
            </a:r>
            <a:endParaRPr lang="en-US">
              <a:solidFill>
                <a:srgbClr val="475569"/>
              </a:solidFill>
              <a:cs typeface="Arial"/>
            </a:endParaRPr>
          </a:p>
          <a:p>
            <a:endParaRPr lang="en-US">
              <a:solidFill>
                <a:srgbClr val="475569"/>
              </a:solidFill>
              <a:latin typeface="Arial"/>
              <a:ea typeface="ＭＳ Ｐゴシック"/>
              <a:cs typeface="Arial"/>
            </a:endParaRPr>
          </a:p>
          <a:p>
            <a:r>
              <a:rPr lang="en-US">
                <a:solidFill>
                  <a:srgbClr val="475569"/>
                </a:solidFill>
                <a:latin typeface="Arial"/>
                <a:ea typeface="ＭＳ Ｐゴシック"/>
                <a:cs typeface="Arial"/>
              </a:rPr>
              <a:t>You can also use </a:t>
            </a:r>
            <a:r>
              <a:rPr lang="en-US" err="1">
                <a:solidFill>
                  <a:srgbClr val="475569"/>
                </a:solidFill>
                <a:latin typeface="Arial"/>
                <a:ea typeface="ＭＳ Ｐゴシック"/>
                <a:cs typeface="Arial"/>
              </a:rPr>
              <a:t>Jupyternaut</a:t>
            </a:r>
            <a:r>
              <a:rPr lang="en-US">
                <a:solidFill>
                  <a:srgbClr val="475569"/>
                </a:solidFill>
                <a:latin typeface="Arial"/>
                <a:ea typeface="ＭＳ Ｐゴシック"/>
                <a:cs typeface="Arial"/>
              </a:rPr>
              <a:t> as a variable of LM Studio for understand your pdfs and answer questions about it.</a:t>
            </a:r>
            <a:endParaRPr lang="en-US">
              <a:solidFill>
                <a:srgbClr val="475569"/>
              </a:solidFill>
              <a:latin typeface="Arial"/>
              <a:cs typeface="Arial"/>
            </a:endParaRPr>
          </a:p>
          <a:p>
            <a:endParaRPr lang="en-US">
              <a:solidFill>
                <a:srgbClr val="475569"/>
              </a:solidFill>
              <a:latin typeface="Arial"/>
              <a:cs typeface="Arial"/>
            </a:endParaRPr>
          </a:p>
          <a:p>
            <a:r>
              <a:rPr lang="en-US">
                <a:solidFill>
                  <a:srgbClr val="475569"/>
                </a:solidFill>
                <a:latin typeface="Arial"/>
                <a:ea typeface="ＭＳ Ｐゴシック"/>
                <a:cs typeface="Arial"/>
              </a:rPr>
              <a:t>Specify the files you want it to see</a:t>
            </a:r>
          </a:p>
          <a:p>
            <a:r>
              <a:rPr lang="en-US">
                <a:solidFill>
                  <a:srgbClr val="475569"/>
                </a:solidFill>
                <a:latin typeface="Arial"/>
                <a:ea typeface="ＭＳ Ｐゴシック"/>
                <a:cs typeface="Arial"/>
              </a:rPr>
              <a:t>(It works well here)</a:t>
            </a:r>
            <a:endParaRPr lang="en-US">
              <a:solidFill>
                <a:srgbClr val="475569"/>
              </a:solidFill>
              <a:latin typeface="Arial"/>
              <a:cs typeface="Arial"/>
            </a:endParaRPr>
          </a:p>
          <a:p>
            <a:br>
              <a:rPr lang="en-US">
                <a:latin typeface="CiscoSansTT ExtraLight"/>
                <a:cs typeface="Segoe UI"/>
              </a:rPr>
            </a:br>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p:pic>
        <p:nvPicPr>
          <p:cNvPr id="3" name="Imagen 2" descr="Interfaz de usuario gráfica, Texto, Aplicación, Correo electrónico&#10;&#10;El contenido generado por IA puede ser incorrecto.">
            <a:extLst>
              <a:ext uri="{FF2B5EF4-FFF2-40B4-BE49-F238E27FC236}">
                <a16:creationId xmlns:a16="http://schemas.microsoft.com/office/drawing/2014/main" id="{11BA32C3-1BE7-6D71-329F-8757DAD4E3E9}"/>
              </a:ext>
            </a:extLst>
          </p:cNvPr>
          <p:cNvPicPr>
            <a:picLocks noChangeAspect="1"/>
          </p:cNvPicPr>
          <p:nvPr/>
        </p:nvPicPr>
        <p:blipFill>
          <a:blip r:embed="rId4"/>
          <a:stretch>
            <a:fillRect/>
          </a:stretch>
        </p:blipFill>
        <p:spPr>
          <a:xfrm>
            <a:off x="6904111" y="910055"/>
            <a:ext cx="4882397" cy="5510842"/>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E3C2E90B-78F1-C093-F50C-4EBB0A8C50BB}"/>
                  </a:ext>
                </a:extLst>
              </p14:cNvPr>
              <p14:cNvContentPartPr/>
              <p14:nvPr/>
            </p14:nvContentPartPr>
            <p14:xfrm>
              <a:off x="3950817" y="1639865"/>
              <a:ext cx="2933228" cy="2919346"/>
            </p14:xfrm>
          </p:contentPart>
        </mc:Choice>
        <mc:Fallback xmlns="">
          <p:pic>
            <p:nvPicPr>
              <p:cNvPr id="6" name="Entrada de lápiz 5">
                <a:extLst>
                  <a:ext uri="{FF2B5EF4-FFF2-40B4-BE49-F238E27FC236}">
                    <a16:creationId xmlns:a16="http://schemas.microsoft.com/office/drawing/2014/main" id="{E3C2E90B-78F1-C093-F50C-4EBB0A8C50BB}"/>
                  </a:ext>
                </a:extLst>
              </p:cNvPr>
              <p:cNvPicPr/>
              <p:nvPr/>
            </p:nvPicPr>
            <p:blipFill>
              <a:blip r:embed="rId6"/>
              <a:stretch>
                <a:fillRect/>
              </a:stretch>
            </p:blipFill>
            <p:spPr>
              <a:xfrm>
                <a:off x="3932820" y="1621867"/>
                <a:ext cx="2968863" cy="2954983"/>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Entrada de lápiz 8">
                <a:extLst>
                  <a:ext uri="{FF2B5EF4-FFF2-40B4-BE49-F238E27FC236}">
                    <a16:creationId xmlns:a16="http://schemas.microsoft.com/office/drawing/2014/main" id="{241D7AF4-FFAF-4606-829C-320EBADBFAD3}"/>
                  </a:ext>
                </a:extLst>
              </p14:cNvPr>
              <p14:cNvContentPartPr/>
              <p14:nvPr/>
            </p14:nvContentPartPr>
            <p14:xfrm>
              <a:off x="6761001" y="1523465"/>
              <a:ext cx="265943" cy="268646"/>
            </p14:xfrm>
          </p:contentPart>
        </mc:Choice>
        <mc:Fallback xmlns="">
          <p:pic>
            <p:nvPicPr>
              <p:cNvPr id="9" name="Entrada de lápiz 8">
                <a:extLst>
                  <a:ext uri="{FF2B5EF4-FFF2-40B4-BE49-F238E27FC236}">
                    <a16:creationId xmlns:a16="http://schemas.microsoft.com/office/drawing/2014/main" id="{241D7AF4-FFAF-4606-829C-320EBADBFAD3}"/>
                  </a:ext>
                </a:extLst>
              </p:cNvPr>
              <p:cNvPicPr/>
              <p:nvPr/>
            </p:nvPicPr>
            <p:blipFill>
              <a:blip r:embed="rId8"/>
              <a:stretch>
                <a:fillRect/>
              </a:stretch>
            </p:blipFill>
            <p:spPr>
              <a:xfrm>
                <a:off x="6743032" y="1505507"/>
                <a:ext cx="301522" cy="304202"/>
              </a:xfrm>
              <a:prstGeom prst="rect">
                <a:avLst/>
              </a:prstGeom>
            </p:spPr>
          </p:pic>
        </mc:Fallback>
      </mc:AlternateContent>
    </p:spTree>
    <p:extLst>
      <p:ext uri="{BB962C8B-B14F-4D97-AF65-F5344CB8AC3E}">
        <p14:creationId xmlns:p14="http://schemas.microsoft.com/office/powerpoint/2010/main" val="1279469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FD10E-5628-D4B9-1A1E-DFE15880F7E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B872DAD-D5DE-40D0-E407-7758EF50FFF1}"/>
              </a:ext>
            </a:extLst>
          </p:cNvPr>
          <p:cNvSpPr>
            <a:spLocks noGrp="1"/>
          </p:cNvSpPr>
          <p:nvPr>
            <p:ph type="title"/>
          </p:nvPr>
        </p:nvSpPr>
        <p:spPr>
          <a:xfrm>
            <a:off x="325190" y="224622"/>
            <a:ext cx="10969943" cy="685800"/>
          </a:xfrm>
        </p:spPr>
        <p:txBody>
          <a:bodyPr/>
          <a:lstStyle/>
          <a:p>
            <a:r>
              <a:rPr lang="es-ES" sz="3550" dirty="0"/>
              <a:t>/</a:t>
            </a:r>
            <a:r>
              <a:rPr lang="es-ES" sz="3550" dirty="0" err="1"/>
              <a:t>ask</a:t>
            </a:r>
            <a:endParaRPr lang="es-ES" dirty="0" err="1"/>
          </a:p>
        </p:txBody>
      </p:sp>
      <mc:AlternateContent xmlns:mc="http://schemas.openxmlformats.org/markup-compatibility/2006">
        <mc:Choice xmlns:p14="http://schemas.microsoft.com/office/powerpoint/2010/main" Requires="p14">
          <p:contentPart p14:bwMode="auto" r:id="rId2">
            <p14:nvContentPartPr>
              <p14:cNvPr id="19" name="Entrada de lápiz 18">
                <a:extLst>
                  <a:ext uri="{FF2B5EF4-FFF2-40B4-BE49-F238E27FC236}">
                    <a16:creationId xmlns:a16="http://schemas.microsoft.com/office/drawing/2014/main" id="{C4870E87-7231-C116-F798-1BED2A19382E}"/>
                  </a:ext>
                </a:extLst>
              </p14:cNvPr>
              <p14:cNvContentPartPr/>
              <p14:nvPr/>
            </p14:nvContentPartPr>
            <p14:xfrm>
              <a:off x="6901527" y="37784"/>
              <a:ext cx="8705" cy="8705"/>
            </p14:xfrm>
          </p:contentPart>
        </mc:Choice>
        <mc:Fallback>
          <p:pic>
            <p:nvPicPr>
              <p:cNvPr id="19" name="Entrada de lápiz 18">
                <a:extLst>
                  <a:ext uri="{FF2B5EF4-FFF2-40B4-BE49-F238E27FC236}">
                    <a16:creationId xmlns:a16="http://schemas.microsoft.com/office/drawing/2014/main" id="{C4870E87-7231-C116-F798-1BED2A19382E}"/>
                  </a:ext>
                </a:extLst>
              </p:cNvPr>
              <p:cNvPicPr/>
              <p:nvPr/>
            </p:nvPicPr>
            <p:blipFill>
              <a:blip r:embed="rId3"/>
              <a:stretch>
                <a:fillRect/>
              </a:stretch>
            </p:blipFill>
            <p:spPr>
              <a:xfrm>
                <a:off x="6466277" y="-397466"/>
                <a:ext cx="870500" cy="870500"/>
              </a:xfrm>
              <a:prstGeom prst="rect">
                <a:avLst/>
              </a:prstGeom>
            </p:spPr>
          </p:pic>
        </mc:Fallback>
      </mc:AlternateContent>
      <p:sp>
        <p:nvSpPr>
          <p:cNvPr id="4" name="TextBox 4">
            <a:extLst>
              <a:ext uri="{FF2B5EF4-FFF2-40B4-BE49-F238E27FC236}">
                <a16:creationId xmlns:a16="http://schemas.microsoft.com/office/drawing/2014/main" id="{72CDB6CD-5712-F0D6-8248-BA1FA0A2A0A6}"/>
              </a:ext>
            </a:extLst>
          </p:cNvPr>
          <p:cNvSpPr txBox="1"/>
          <p:nvPr/>
        </p:nvSpPr>
        <p:spPr>
          <a:xfrm>
            <a:off x="128267" y="1898306"/>
            <a:ext cx="4850410" cy="923330"/>
          </a:xfrm>
          <a:prstGeom prst="rect">
            <a:avLst/>
          </a:prstGeom>
          <a:noFill/>
        </p:spPr>
        <p:txBody>
          <a:bodyPr wrap="square" lIns="91440" tIns="45720" rIns="91440" bIns="45720" rtlCol="0" anchor="t">
            <a:spAutoFit/>
          </a:bodyPr>
          <a:lstStyle/>
          <a:p>
            <a:r>
              <a:rPr lang="en-US" dirty="0">
                <a:solidFill>
                  <a:srgbClr val="475569"/>
                </a:solidFill>
                <a:latin typeface="Arial"/>
                <a:ea typeface="ＭＳ Ｐゴシック"/>
                <a:cs typeface="Arial"/>
              </a:rPr>
              <a:t>This command doesn't looks to work very well, looks like the model forget the info it just read.</a:t>
            </a:r>
            <a:endParaRPr lang="es-ES" dirty="0">
              <a:solidFill>
                <a:srgbClr val="414244"/>
              </a:solidFill>
              <a:cs typeface="CiscoSansTT ExtraLight"/>
            </a:endParaRPr>
          </a:p>
        </p:txBody>
      </p:sp>
      <p:pic>
        <p:nvPicPr>
          <p:cNvPr id="3" name="Imagen 2" descr="Imagen que contiene Texto&#10;&#10;El contenido generado por IA puede ser incorrecto.">
            <a:extLst>
              <a:ext uri="{FF2B5EF4-FFF2-40B4-BE49-F238E27FC236}">
                <a16:creationId xmlns:a16="http://schemas.microsoft.com/office/drawing/2014/main" id="{C3B8A4D6-5AF7-56E0-66F5-C66E9DE75D03}"/>
              </a:ext>
            </a:extLst>
          </p:cNvPr>
          <p:cNvPicPr>
            <a:picLocks noChangeAspect="1"/>
          </p:cNvPicPr>
          <p:nvPr/>
        </p:nvPicPr>
        <p:blipFill>
          <a:blip r:embed="rId4"/>
          <a:stretch>
            <a:fillRect/>
          </a:stretch>
        </p:blipFill>
        <p:spPr>
          <a:xfrm>
            <a:off x="5177736" y="689518"/>
            <a:ext cx="7008967" cy="4717947"/>
          </a:xfrm>
          <a:prstGeom prst="rect">
            <a:avLst/>
          </a:prstGeom>
        </p:spPr>
      </p:pic>
      <p:sp>
        <p:nvSpPr>
          <p:cNvPr id="5" name="Rectángulo: esquinas redondeadas 4">
            <a:extLst>
              <a:ext uri="{FF2B5EF4-FFF2-40B4-BE49-F238E27FC236}">
                <a16:creationId xmlns:a16="http://schemas.microsoft.com/office/drawing/2014/main" id="{0BC42880-FDC4-845B-02B5-D7B5F5A948A9}"/>
              </a:ext>
            </a:extLst>
          </p:cNvPr>
          <p:cNvSpPr/>
          <p:nvPr/>
        </p:nvSpPr>
        <p:spPr>
          <a:xfrm>
            <a:off x="5061850" y="4113324"/>
            <a:ext cx="7013236" cy="631231"/>
          </a:xfrm>
          <a:prstGeom prst="round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s-ES" dirty="0"/>
          </a:p>
        </p:txBody>
      </p:sp>
    </p:spTree>
    <p:extLst>
      <p:ext uri="{BB962C8B-B14F-4D97-AF65-F5344CB8AC3E}">
        <p14:creationId xmlns:p14="http://schemas.microsoft.com/office/powerpoint/2010/main" val="5101047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FF5BB-C587-427C-E2F9-4D67A396794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015BE3D-A44C-7703-21F1-6EB5BC7A573B}"/>
              </a:ext>
            </a:extLst>
          </p:cNvPr>
          <p:cNvSpPr>
            <a:spLocks noGrp="1"/>
          </p:cNvSpPr>
          <p:nvPr>
            <p:ph type="title"/>
          </p:nvPr>
        </p:nvSpPr>
        <p:spPr>
          <a:xfrm>
            <a:off x="325190" y="224622"/>
            <a:ext cx="10969943" cy="685800"/>
          </a:xfrm>
        </p:spPr>
        <p:txBody>
          <a:bodyPr/>
          <a:lstStyle/>
          <a:p>
            <a:r>
              <a:rPr lang="es-ES" sz="3550" dirty="0" err="1"/>
              <a:t>Instead</a:t>
            </a:r>
            <a:r>
              <a:rPr lang="es-ES" sz="3550" dirty="0"/>
              <a:t> </a:t>
            </a:r>
            <a:r>
              <a:rPr lang="es-ES" sz="3550" dirty="0" err="1"/>
              <a:t>Query</a:t>
            </a:r>
            <a:r>
              <a:rPr lang="es-ES" sz="3550" dirty="0"/>
              <a:t> </a:t>
            </a:r>
            <a:r>
              <a:rPr lang="es-ES" sz="3550" dirty="0" err="1"/>
              <a:t>without</a:t>
            </a:r>
            <a:r>
              <a:rPr lang="es-ES" sz="3550" dirty="0"/>
              <a:t> </a:t>
            </a:r>
            <a:r>
              <a:rPr lang="es-ES" sz="3550" dirty="0" err="1"/>
              <a:t>the</a:t>
            </a:r>
            <a:r>
              <a:rPr lang="es-ES" sz="3550" dirty="0"/>
              <a:t> /</a:t>
            </a:r>
            <a:r>
              <a:rPr lang="es-ES" sz="3550" dirty="0" err="1"/>
              <a:t>ask</a:t>
            </a:r>
            <a:r>
              <a:rPr lang="es-ES" sz="3550" dirty="0"/>
              <a:t> </a:t>
            </a:r>
            <a:r>
              <a:rPr lang="es-ES" sz="3550" dirty="0" err="1"/>
              <a:t>Command</a:t>
            </a:r>
            <a:endParaRPr lang="es-ES" dirty="0" err="1"/>
          </a:p>
        </p:txBody>
      </p:sp>
      <mc:AlternateContent xmlns:mc="http://schemas.openxmlformats.org/markup-compatibility/2006" xmlns:p14="http://schemas.microsoft.com/office/powerpoint/2010/main">
        <mc:Choice Requires="p14">
          <p:contentPart p14:bwMode="auto" r:id="rId2">
            <p14:nvContentPartPr>
              <p14:cNvPr id="19" name="Entrada de lápiz 18">
                <a:extLst>
                  <a:ext uri="{FF2B5EF4-FFF2-40B4-BE49-F238E27FC236}">
                    <a16:creationId xmlns:a16="http://schemas.microsoft.com/office/drawing/2014/main" id="{BE294A84-DBF7-2D33-1FFC-8D0A9ADD4CC9}"/>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BE294A84-DBF7-2D33-1FFC-8D0A9ADD4CC9}"/>
                  </a:ext>
                </a:extLst>
              </p:cNvPr>
              <p:cNvPicPr/>
              <p:nvPr/>
            </p:nvPicPr>
            <p:blipFill>
              <a:blip r:embed="rId3"/>
              <a:stretch>
                <a:fillRect/>
              </a:stretch>
            </p:blipFill>
            <p:spPr>
              <a:xfrm>
                <a:off x="6466277" y="-397466"/>
                <a:ext cx="870500" cy="870500"/>
              </a:xfrm>
              <a:prstGeom prst="rect">
                <a:avLst/>
              </a:prstGeom>
            </p:spPr>
          </p:pic>
        </mc:Fallback>
      </mc:AlternateContent>
      <p:sp>
        <p:nvSpPr>
          <p:cNvPr id="4" name="TextBox 4">
            <a:extLst>
              <a:ext uri="{FF2B5EF4-FFF2-40B4-BE49-F238E27FC236}">
                <a16:creationId xmlns:a16="http://schemas.microsoft.com/office/drawing/2014/main" id="{71913877-73CA-12C1-C444-7E5EDF96942D}"/>
              </a:ext>
            </a:extLst>
          </p:cNvPr>
          <p:cNvSpPr txBox="1"/>
          <p:nvPr/>
        </p:nvSpPr>
        <p:spPr>
          <a:xfrm>
            <a:off x="128267" y="1898306"/>
            <a:ext cx="4850410" cy="1477328"/>
          </a:xfrm>
          <a:prstGeom prst="rect">
            <a:avLst/>
          </a:prstGeom>
          <a:noFill/>
        </p:spPr>
        <p:txBody>
          <a:bodyPr wrap="square" lIns="91440" tIns="45720" rIns="91440" bIns="45720" rtlCol="0" anchor="t">
            <a:spAutoFit/>
          </a:bodyPr>
          <a:lstStyle/>
          <a:p>
            <a:r>
              <a:rPr lang="en-US" dirty="0">
                <a:solidFill>
                  <a:srgbClr val="475569"/>
                </a:solidFill>
                <a:latin typeface="Arial"/>
                <a:ea typeface="ＭＳ Ｐゴシック"/>
                <a:cs typeface="Arial"/>
              </a:rPr>
              <a:t>Ask your questions, It kind hallucinates and uses external information, but gave kind of an accurate answer</a:t>
            </a:r>
            <a:br>
              <a:rPr lang="en-US" dirty="0">
                <a:latin typeface="CiscoSansTT ExtraLight"/>
                <a:cs typeface="Segoe UI"/>
              </a:rPr>
            </a:br>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p:pic>
        <p:nvPicPr>
          <p:cNvPr id="7" name="Imagen 6" descr="Interfaz de usuario gráfica, Texto, Aplicación, Correo electrónico&#10;&#10;El contenido generado por IA puede ser incorrecto.">
            <a:extLst>
              <a:ext uri="{FF2B5EF4-FFF2-40B4-BE49-F238E27FC236}">
                <a16:creationId xmlns:a16="http://schemas.microsoft.com/office/drawing/2014/main" id="{CD9D6A9D-B2C6-CF58-50BB-6B9A3E816919}"/>
              </a:ext>
            </a:extLst>
          </p:cNvPr>
          <p:cNvPicPr>
            <a:picLocks noChangeAspect="1"/>
          </p:cNvPicPr>
          <p:nvPr/>
        </p:nvPicPr>
        <p:blipFill>
          <a:blip r:embed="rId4"/>
          <a:stretch>
            <a:fillRect/>
          </a:stretch>
        </p:blipFill>
        <p:spPr>
          <a:xfrm>
            <a:off x="5130054" y="1088431"/>
            <a:ext cx="6962706" cy="5265175"/>
          </a:xfrm>
          <a:prstGeom prst="rect">
            <a:avLst/>
          </a:prstGeom>
        </p:spPr>
      </p:pic>
    </p:spTree>
    <p:extLst>
      <p:ext uri="{BB962C8B-B14F-4D97-AF65-F5344CB8AC3E}">
        <p14:creationId xmlns:p14="http://schemas.microsoft.com/office/powerpoint/2010/main" val="14978551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22EB44-590B-68D9-0D1D-AAF7C3E067C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AE5C3B4-06AF-AA78-3484-949D6EF5E06C}"/>
              </a:ext>
            </a:extLst>
          </p:cNvPr>
          <p:cNvSpPr>
            <a:spLocks noGrp="1"/>
          </p:cNvSpPr>
          <p:nvPr>
            <p:ph type="title"/>
          </p:nvPr>
        </p:nvSpPr>
        <p:spPr>
          <a:xfrm>
            <a:off x="325190" y="224622"/>
            <a:ext cx="10969943" cy="685800"/>
          </a:xfrm>
        </p:spPr>
        <p:txBody>
          <a:bodyPr/>
          <a:lstStyle/>
          <a:p>
            <a:r>
              <a:rPr lang="es-ES" sz="3550" dirty="0" err="1"/>
              <a:t>Some</a:t>
            </a:r>
            <a:r>
              <a:rPr lang="es-ES" sz="3550" dirty="0"/>
              <a:t> </a:t>
            </a:r>
            <a:r>
              <a:rPr lang="es-ES" sz="3550" dirty="0" err="1"/>
              <a:t>Hallucinations</a:t>
            </a:r>
            <a:endParaRPr lang="es-ES" sz="3550" dirty="0"/>
          </a:p>
        </p:txBody>
      </p:sp>
      <mc:AlternateContent xmlns:mc="http://schemas.openxmlformats.org/markup-compatibility/2006" xmlns:p14="http://schemas.microsoft.com/office/powerpoint/2010/main">
        <mc:Choice Requires="p14">
          <p:contentPart p14:bwMode="auto" r:id="rId2">
            <p14:nvContentPartPr>
              <p14:cNvPr id="19" name="Entrada de lápiz 18">
                <a:extLst>
                  <a:ext uri="{FF2B5EF4-FFF2-40B4-BE49-F238E27FC236}">
                    <a16:creationId xmlns:a16="http://schemas.microsoft.com/office/drawing/2014/main" id="{F0625FE4-0697-97BA-04B9-764C555CD38C}"/>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F0625FE4-0697-97BA-04B9-764C555CD38C}"/>
                  </a:ext>
                </a:extLst>
              </p:cNvPr>
              <p:cNvPicPr/>
              <p:nvPr/>
            </p:nvPicPr>
            <p:blipFill>
              <a:blip r:embed="rId3"/>
              <a:stretch>
                <a:fillRect/>
              </a:stretch>
            </p:blipFill>
            <p:spPr>
              <a:xfrm>
                <a:off x="6466277" y="-397466"/>
                <a:ext cx="870500" cy="870500"/>
              </a:xfrm>
              <a:prstGeom prst="rect">
                <a:avLst/>
              </a:prstGeom>
            </p:spPr>
          </p:pic>
        </mc:Fallback>
      </mc:AlternateContent>
      <p:pic>
        <p:nvPicPr>
          <p:cNvPr id="15" name="Imagen 14" descr="Interfaz de usuario gráfica, Texto, Aplicación, Correo electrónico&#10;&#10;El contenido generado por IA puede ser incorrecto.">
            <a:extLst>
              <a:ext uri="{FF2B5EF4-FFF2-40B4-BE49-F238E27FC236}">
                <a16:creationId xmlns:a16="http://schemas.microsoft.com/office/drawing/2014/main" id="{228A5EB8-FFC4-D961-01F2-BB1C09ACDEA9}"/>
              </a:ext>
            </a:extLst>
          </p:cNvPr>
          <p:cNvPicPr>
            <a:picLocks noChangeAspect="1"/>
          </p:cNvPicPr>
          <p:nvPr/>
        </p:nvPicPr>
        <p:blipFill>
          <a:blip r:embed="rId4"/>
          <a:stretch>
            <a:fillRect/>
          </a:stretch>
        </p:blipFill>
        <p:spPr>
          <a:xfrm>
            <a:off x="7061093" y="558568"/>
            <a:ext cx="4565998" cy="5820452"/>
          </a:xfrm>
          <a:prstGeom prst="rect">
            <a:avLst/>
          </a:prstGeom>
        </p:spPr>
      </p:pic>
      <p:pic>
        <p:nvPicPr>
          <p:cNvPr id="16" name="Imagen 15" descr="Interfaz de usuario gráfica, Texto, Aplicación, Correo electrónico&#10;&#10;El contenido generado por IA puede ser incorrecto.">
            <a:extLst>
              <a:ext uri="{FF2B5EF4-FFF2-40B4-BE49-F238E27FC236}">
                <a16:creationId xmlns:a16="http://schemas.microsoft.com/office/drawing/2014/main" id="{97849A4B-EA97-3B49-A6B2-5EC4884F68D1}"/>
              </a:ext>
            </a:extLst>
          </p:cNvPr>
          <p:cNvPicPr>
            <a:picLocks noChangeAspect="1"/>
          </p:cNvPicPr>
          <p:nvPr/>
        </p:nvPicPr>
        <p:blipFill>
          <a:blip r:embed="rId5"/>
          <a:stretch>
            <a:fillRect/>
          </a:stretch>
        </p:blipFill>
        <p:spPr>
          <a:xfrm>
            <a:off x="912773" y="1241692"/>
            <a:ext cx="5421374" cy="4533900"/>
          </a:xfrm>
          <a:prstGeom prst="rect">
            <a:avLst/>
          </a:prstGeom>
        </p:spPr>
      </p:pic>
      <mc:AlternateContent xmlns:mc="http://schemas.openxmlformats.org/markup-compatibility/2006" xmlns:p14="http://schemas.microsoft.com/office/powerpoint/2010/main">
        <mc:Choice Requires="p14">
          <p:contentPart p14:bwMode="auto" r:id="rId6">
            <p14:nvContentPartPr>
              <p14:cNvPr id="3" name="Entrada de lápiz 2">
                <a:extLst>
                  <a:ext uri="{FF2B5EF4-FFF2-40B4-BE49-F238E27FC236}">
                    <a16:creationId xmlns:a16="http://schemas.microsoft.com/office/drawing/2014/main" id="{7A5D1AC8-7042-178A-CAEB-67FFF38982E5}"/>
                  </a:ext>
                </a:extLst>
              </p14:cNvPr>
              <p14:cNvContentPartPr/>
              <p14:nvPr/>
            </p14:nvContentPartPr>
            <p14:xfrm>
              <a:off x="6556035" y="4913913"/>
              <a:ext cx="13535" cy="13535"/>
            </p14:xfrm>
          </p:contentPart>
        </mc:Choice>
        <mc:Fallback xmlns="">
          <p:pic>
            <p:nvPicPr>
              <p:cNvPr id="3" name="Entrada de lápiz 2">
                <a:extLst>
                  <a:ext uri="{FF2B5EF4-FFF2-40B4-BE49-F238E27FC236}">
                    <a16:creationId xmlns:a16="http://schemas.microsoft.com/office/drawing/2014/main" id="{7A5D1AC8-7042-178A-CAEB-67FFF38982E5}"/>
                  </a:ext>
                </a:extLst>
              </p:cNvPr>
              <p:cNvPicPr/>
              <p:nvPr/>
            </p:nvPicPr>
            <p:blipFill>
              <a:blip r:embed="rId7"/>
              <a:stretch>
                <a:fillRect/>
              </a:stretch>
            </p:blipFill>
            <p:spPr>
              <a:xfrm>
                <a:off x="5879285" y="4237163"/>
                <a:ext cx="1353500" cy="13535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Entrada de lápiz 3">
                <a:extLst>
                  <a:ext uri="{FF2B5EF4-FFF2-40B4-BE49-F238E27FC236}">
                    <a16:creationId xmlns:a16="http://schemas.microsoft.com/office/drawing/2014/main" id="{30154905-2BC5-2167-3F3A-4FC5F687710F}"/>
                  </a:ext>
                </a:extLst>
              </p14:cNvPr>
              <p14:cNvContentPartPr/>
              <p14:nvPr/>
            </p14:nvContentPartPr>
            <p14:xfrm>
              <a:off x="6410865" y="3848448"/>
              <a:ext cx="508784" cy="884990"/>
            </p14:xfrm>
          </p:contentPart>
        </mc:Choice>
        <mc:Fallback xmlns="">
          <p:pic>
            <p:nvPicPr>
              <p:cNvPr id="4" name="Entrada de lápiz 3">
                <a:extLst>
                  <a:ext uri="{FF2B5EF4-FFF2-40B4-BE49-F238E27FC236}">
                    <a16:creationId xmlns:a16="http://schemas.microsoft.com/office/drawing/2014/main" id="{30154905-2BC5-2167-3F3A-4FC5F687710F}"/>
                  </a:ext>
                </a:extLst>
              </p:cNvPr>
              <p:cNvPicPr/>
              <p:nvPr/>
            </p:nvPicPr>
            <p:blipFill>
              <a:blip r:embed="rId9"/>
              <a:stretch>
                <a:fillRect/>
              </a:stretch>
            </p:blipFill>
            <p:spPr>
              <a:xfrm>
                <a:off x="6392874" y="3830453"/>
                <a:ext cx="544406" cy="9206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Entrada de lápiz 4">
                <a:extLst>
                  <a:ext uri="{FF2B5EF4-FFF2-40B4-BE49-F238E27FC236}">
                    <a16:creationId xmlns:a16="http://schemas.microsoft.com/office/drawing/2014/main" id="{F22CBE63-CC5A-B65E-23D3-BA69DA16AAAE}"/>
                  </a:ext>
                </a:extLst>
              </p14:cNvPr>
              <p14:cNvContentPartPr/>
              <p14:nvPr/>
            </p14:nvContentPartPr>
            <p14:xfrm>
              <a:off x="5849181" y="2973820"/>
              <a:ext cx="13535" cy="13535"/>
            </p14:xfrm>
          </p:contentPart>
        </mc:Choice>
        <mc:Fallback xmlns="">
          <p:pic>
            <p:nvPicPr>
              <p:cNvPr id="5" name="Entrada de lápiz 4">
                <a:extLst>
                  <a:ext uri="{FF2B5EF4-FFF2-40B4-BE49-F238E27FC236}">
                    <a16:creationId xmlns:a16="http://schemas.microsoft.com/office/drawing/2014/main" id="{F22CBE63-CC5A-B65E-23D3-BA69DA16AAAE}"/>
                  </a:ext>
                </a:extLst>
              </p:cNvPr>
              <p:cNvPicPr/>
              <p:nvPr/>
            </p:nvPicPr>
            <p:blipFill>
              <a:blip r:embed="rId7"/>
              <a:stretch>
                <a:fillRect/>
              </a:stretch>
            </p:blipFill>
            <p:spPr>
              <a:xfrm>
                <a:off x="5172431" y="2297070"/>
                <a:ext cx="1353500" cy="13535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Entrada de lápiz 5">
                <a:extLst>
                  <a:ext uri="{FF2B5EF4-FFF2-40B4-BE49-F238E27FC236}">
                    <a16:creationId xmlns:a16="http://schemas.microsoft.com/office/drawing/2014/main" id="{8399B111-DBB3-9ED1-D18F-94BAEFA619EC}"/>
                  </a:ext>
                </a:extLst>
              </p14:cNvPr>
              <p14:cNvContentPartPr/>
              <p14:nvPr/>
            </p14:nvContentPartPr>
            <p14:xfrm>
              <a:off x="5954457" y="2159261"/>
              <a:ext cx="485749" cy="649125"/>
            </p14:xfrm>
          </p:contentPart>
        </mc:Choice>
        <mc:Fallback xmlns="">
          <p:pic>
            <p:nvPicPr>
              <p:cNvPr id="6" name="Entrada de lápiz 5">
                <a:extLst>
                  <a:ext uri="{FF2B5EF4-FFF2-40B4-BE49-F238E27FC236}">
                    <a16:creationId xmlns:a16="http://schemas.microsoft.com/office/drawing/2014/main" id="{8399B111-DBB3-9ED1-D18F-94BAEFA619EC}"/>
                  </a:ext>
                </a:extLst>
              </p:cNvPr>
              <p:cNvPicPr/>
              <p:nvPr/>
            </p:nvPicPr>
            <p:blipFill>
              <a:blip r:embed="rId12"/>
              <a:stretch>
                <a:fillRect/>
              </a:stretch>
            </p:blipFill>
            <p:spPr>
              <a:xfrm>
                <a:off x="5936466" y="2141270"/>
                <a:ext cx="521371" cy="684748"/>
              </a:xfrm>
              <a:prstGeom prst="rect">
                <a:avLst/>
              </a:prstGeom>
            </p:spPr>
          </p:pic>
        </mc:Fallback>
      </mc:AlternateContent>
    </p:spTree>
    <p:extLst>
      <p:ext uri="{BB962C8B-B14F-4D97-AF65-F5344CB8AC3E}">
        <p14:creationId xmlns:p14="http://schemas.microsoft.com/office/powerpoint/2010/main" val="39064836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34D45-DB04-B6BA-CA75-C135ED64B6A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6C64A8A-1B9D-43DD-2AC4-A58EF2E186BE}"/>
              </a:ext>
            </a:extLst>
          </p:cNvPr>
          <p:cNvSpPr>
            <a:spLocks noGrp="1"/>
          </p:cNvSpPr>
          <p:nvPr>
            <p:ph type="title"/>
          </p:nvPr>
        </p:nvSpPr>
        <p:spPr>
          <a:xfrm>
            <a:off x="325190" y="224622"/>
            <a:ext cx="10969943" cy="685800"/>
          </a:xfrm>
        </p:spPr>
        <p:txBody>
          <a:bodyPr/>
          <a:lstStyle/>
          <a:p>
            <a:r>
              <a:rPr lang="es-ES" sz="3550" dirty="0" err="1"/>
              <a:t>How</a:t>
            </a:r>
            <a:r>
              <a:rPr lang="es-ES" sz="3550" dirty="0"/>
              <a:t> </a:t>
            </a:r>
            <a:r>
              <a:rPr lang="es-ES" sz="3550" dirty="0" err="1"/>
              <a:t>to</a:t>
            </a:r>
            <a:r>
              <a:rPr lang="es-ES" sz="3550" dirty="0"/>
              <a:t> </a:t>
            </a:r>
            <a:r>
              <a:rPr lang="es-ES" sz="3550" dirty="0" err="1"/>
              <a:t>Solve</a:t>
            </a:r>
            <a:r>
              <a:rPr lang="es-ES" sz="3550" dirty="0"/>
              <a:t>/</a:t>
            </a:r>
            <a:r>
              <a:rPr lang="es-ES" sz="3550" dirty="0" err="1"/>
              <a:t>Improve</a:t>
            </a:r>
            <a:r>
              <a:rPr lang="es-ES" sz="3550" dirty="0"/>
              <a:t> </a:t>
            </a:r>
            <a:r>
              <a:rPr lang="es-ES" sz="3550" dirty="0" err="1"/>
              <a:t>It</a:t>
            </a:r>
            <a:r>
              <a:rPr lang="es-ES" sz="3550" dirty="0"/>
              <a:t>? </a:t>
            </a:r>
            <a:endParaRPr lang="es-ES" dirty="0"/>
          </a:p>
        </p:txBody>
      </p:sp>
      <mc:AlternateContent xmlns:mc="http://schemas.openxmlformats.org/markup-compatibility/2006">
        <mc:Choice xmlns:p14="http://schemas.microsoft.com/office/powerpoint/2010/main" Requires="p14">
          <p:contentPart p14:bwMode="auto" r:id="rId2">
            <p14:nvContentPartPr>
              <p14:cNvPr id="19" name="Entrada de lápiz 18">
                <a:extLst>
                  <a:ext uri="{FF2B5EF4-FFF2-40B4-BE49-F238E27FC236}">
                    <a16:creationId xmlns:a16="http://schemas.microsoft.com/office/drawing/2014/main" id="{6F7EC817-B7CF-C80C-FDF9-A4BC61DACD8F}"/>
                  </a:ext>
                </a:extLst>
              </p14:cNvPr>
              <p14:cNvContentPartPr/>
              <p14:nvPr/>
            </p14:nvContentPartPr>
            <p14:xfrm>
              <a:off x="6901527" y="37784"/>
              <a:ext cx="8705" cy="8705"/>
            </p14:xfrm>
          </p:contentPart>
        </mc:Choice>
        <mc:Fallback>
          <p:pic>
            <p:nvPicPr>
              <p:cNvPr id="19" name="Entrada de lápiz 18">
                <a:extLst>
                  <a:ext uri="{FF2B5EF4-FFF2-40B4-BE49-F238E27FC236}">
                    <a16:creationId xmlns:a16="http://schemas.microsoft.com/office/drawing/2014/main" id="{6F7EC817-B7CF-C80C-FDF9-A4BC61DACD8F}"/>
                  </a:ext>
                </a:extLst>
              </p:cNvPr>
              <p:cNvPicPr/>
              <p:nvPr/>
            </p:nvPicPr>
            <p:blipFill>
              <a:blip r:embed="rId3"/>
              <a:stretch>
                <a:fillRect/>
              </a:stretch>
            </p:blipFill>
            <p:spPr>
              <a:xfrm>
                <a:off x="6466277" y="-397466"/>
                <a:ext cx="870500" cy="870500"/>
              </a:xfrm>
              <a:prstGeom prst="rect">
                <a:avLst/>
              </a:prstGeom>
            </p:spPr>
          </p:pic>
        </mc:Fallback>
      </mc:AlternateContent>
      <p:sp>
        <p:nvSpPr>
          <p:cNvPr id="4" name="TextBox 4">
            <a:extLst>
              <a:ext uri="{FF2B5EF4-FFF2-40B4-BE49-F238E27FC236}">
                <a16:creationId xmlns:a16="http://schemas.microsoft.com/office/drawing/2014/main" id="{35904EB3-992A-7B7F-BF82-296FA3CCC510}"/>
              </a:ext>
            </a:extLst>
          </p:cNvPr>
          <p:cNvSpPr txBox="1"/>
          <p:nvPr/>
        </p:nvSpPr>
        <p:spPr>
          <a:xfrm>
            <a:off x="190229" y="1358515"/>
            <a:ext cx="4850410" cy="3693319"/>
          </a:xfrm>
          <a:prstGeom prst="rect">
            <a:avLst/>
          </a:prstGeom>
          <a:noFill/>
        </p:spPr>
        <p:txBody>
          <a:bodyPr wrap="square" lIns="91440" tIns="45720" rIns="91440" bIns="45720" rtlCol="0" anchor="t">
            <a:spAutoFit/>
          </a:bodyPr>
          <a:lstStyle/>
          <a:p>
            <a:r>
              <a:rPr lang="en-US" dirty="0" err="1">
                <a:solidFill>
                  <a:srgbClr val="475569"/>
                </a:solidFill>
                <a:latin typeface="Arial"/>
                <a:ea typeface="ＭＳ Ｐゴシック"/>
                <a:cs typeface="Arial"/>
              </a:rPr>
              <a:t>Some times</a:t>
            </a:r>
            <a:r>
              <a:rPr lang="en-US" dirty="0">
                <a:solidFill>
                  <a:srgbClr val="475569"/>
                </a:solidFill>
                <a:latin typeface="Arial"/>
                <a:ea typeface="ＭＳ Ｐゴシック"/>
                <a:cs typeface="Arial"/>
              </a:rPr>
              <a:t>, </a:t>
            </a:r>
            <a:r>
              <a:rPr lang="en-US" dirty="0" err="1">
                <a:solidFill>
                  <a:srgbClr val="475569"/>
                </a:solidFill>
                <a:latin typeface="Arial"/>
                <a:ea typeface="ＭＳ Ｐゴシック"/>
                <a:cs typeface="Arial"/>
              </a:rPr>
              <a:t>ollama</a:t>
            </a:r>
            <a:r>
              <a:rPr lang="en-US" dirty="0">
                <a:solidFill>
                  <a:srgbClr val="475569"/>
                </a:solidFill>
                <a:latin typeface="Arial"/>
                <a:ea typeface="ＭＳ Ｐゴシック"/>
                <a:cs typeface="Arial"/>
              </a:rPr>
              <a:t> catch and execute a loop of </a:t>
            </a:r>
            <a:r>
              <a:rPr lang="en-US" dirty="0" err="1">
                <a:solidFill>
                  <a:srgbClr val="475569"/>
                </a:solidFill>
                <a:latin typeface="Arial"/>
                <a:ea typeface="ＭＳ Ｐゴシック"/>
                <a:cs typeface="Arial"/>
              </a:rPr>
              <a:t>querys</a:t>
            </a:r>
            <a:r>
              <a:rPr lang="en-US" dirty="0">
                <a:solidFill>
                  <a:srgbClr val="475569"/>
                </a:solidFill>
                <a:latin typeface="Arial"/>
                <a:ea typeface="ＭＳ Ｐゴシック"/>
                <a:cs typeface="Arial"/>
              </a:rPr>
              <a:t>, this overcharge the models and make them hallucinate, also overcharge your PC, we should configure </a:t>
            </a:r>
            <a:r>
              <a:rPr lang="en-US" dirty="0" err="1">
                <a:solidFill>
                  <a:srgbClr val="475569"/>
                </a:solidFill>
                <a:latin typeface="Arial"/>
                <a:ea typeface="ＭＳ Ｐゴシック"/>
                <a:cs typeface="Arial"/>
              </a:rPr>
              <a:t>ollama</a:t>
            </a:r>
            <a:r>
              <a:rPr lang="en-US" dirty="0">
                <a:solidFill>
                  <a:srgbClr val="475569"/>
                </a:solidFill>
                <a:latin typeface="Arial"/>
                <a:ea typeface="ＭＳ Ｐゴシック"/>
                <a:cs typeface="Arial"/>
              </a:rPr>
              <a:t> for avoid this.</a:t>
            </a:r>
            <a:br>
              <a:rPr lang="en-US" dirty="0">
                <a:latin typeface="Arial"/>
                <a:ea typeface="ＭＳ Ｐゴシック"/>
                <a:cs typeface="Arial"/>
              </a:rPr>
            </a:br>
            <a:br>
              <a:rPr lang="en-US" dirty="0">
                <a:latin typeface="Arial"/>
                <a:ea typeface="ＭＳ Ｐゴシック"/>
                <a:cs typeface="Arial"/>
              </a:rPr>
            </a:br>
            <a:r>
              <a:rPr lang="en-US" dirty="0">
                <a:solidFill>
                  <a:srgbClr val="475569"/>
                </a:solidFill>
                <a:latin typeface="Arial"/>
                <a:ea typeface="ＭＳ Ｐゴシック"/>
                <a:cs typeface="Arial"/>
              </a:rPr>
              <a:t>For solve that create a file in this URL from your file explorer </a:t>
            </a:r>
            <a:br>
              <a:rPr lang="en-US" dirty="0">
                <a:latin typeface="Arial"/>
                <a:cs typeface="Arial"/>
              </a:rPr>
            </a:br>
            <a:br>
              <a:rPr lang="en-US" dirty="0">
                <a:latin typeface="Arial"/>
                <a:ea typeface="ＭＳ Ｐゴシック"/>
                <a:cs typeface="Arial"/>
              </a:rPr>
            </a:br>
            <a:r>
              <a:rPr lang="en-US" dirty="0">
                <a:solidFill>
                  <a:srgbClr val="00BCEB"/>
                </a:solidFill>
                <a:latin typeface="Arial"/>
                <a:ea typeface="ＭＳ Ｐゴシック"/>
                <a:cs typeface="Arial"/>
              </a:rPr>
              <a:t>/</a:t>
            </a:r>
            <a:r>
              <a:rPr lang="en-US" dirty="0" err="1">
                <a:solidFill>
                  <a:srgbClr val="00BCEB"/>
                </a:solidFill>
                <a:latin typeface="Arial"/>
                <a:ea typeface="ＭＳ Ｐゴシック"/>
                <a:cs typeface="Arial"/>
              </a:rPr>
              <a:t>etc</a:t>
            </a:r>
            <a:r>
              <a:rPr lang="en-US" dirty="0">
                <a:solidFill>
                  <a:srgbClr val="00BCEB"/>
                </a:solidFill>
                <a:latin typeface="Arial"/>
                <a:ea typeface="ＭＳ Ｐゴシック"/>
                <a:cs typeface="Arial"/>
              </a:rPr>
              <a:t>/</a:t>
            </a:r>
            <a:r>
              <a:rPr lang="en-US" dirty="0" err="1">
                <a:solidFill>
                  <a:srgbClr val="00BCEB"/>
                </a:solidFill>
                <a:latin typeface="Arial"/>
                <a:ea typeface="ＭＳ Ｐゴシック"/>
                <a:cs typeface="Arial"/>
              </a:rPr>
              <a:t>systemd</a:t>
            </a:r>
            <a:r>
              <a:rPr lang="en-US" dirty="0">
                <a:solidFill>
                  <a:srgbClr val="00BCEB"/>
                </a:solidFill>
                <a:latin typeface="Arial"/>
                <a:ea typeface="ＭＳ Ｐゴシック"/>
                <a:cs typeface="Arial"/>
              </a:rPr>
              <a:t>/system/</a:t>
            </a:r>
            <a:r>
              <a:rPr lang="en-US" dirty="0" err="1">
                <a:solidFill>
                  <a:srgbClr val="00BCEB"/>
                </a:solidFill>
                <a:latin typeface="Arial"/>
                <a:ea typeface="ＭＳ Ｐゴシック"/>
                <a:cs typeface="Arial"/>
              </a:rPr>
              <a:t>ollama.service.d</a:t>
            </a:r>
            <a:br>
              <a:rPr lang="en-US" dirty="0">
                <a:latin typeface="Arial"/>
                <a:cs typeface="Arial"/>
              </a:rPr>
            </a:br>
            <a:br>
              <a:rPr lang="en-US" dirty="0">
                <a:latin typeface="Arial"/>
                <a:ea typeface="ＭＳ Ｐゴシック"/>
                <a:cs typeface="Arial"/>
              </a:rPr>
            </a:br>
            <a:r>
              <a:rPr lang="en-US" dirty="0">
                <a:solidFill>
                  <a:srgbClr val="475569"/>
                </a:solidFill>
                <a:latin typeface="Arial"/>
                <a:ea typeface="ＭＳ Ｐゴシック"/>
                <a:cs typeface="Arial"/>
              </a:rPr>
              <a:t>Name the file as </a:t>
            </a:r>
            <a:r>
              <a:rPr lang="en-US" dirty="0" err="1">
                <a:solidFill>
                  <a:srgbClr val="475569"/>
                </a:solidFill>
                <a:latin typeface="Arial"/>
                <a:ea typeface="ＭＳ Ｐゴシック"/>
                <a:cs typeface="Arial"/>
              </a:rPr>
              <a:t>override.conf</a:t>
            </a:r>
            <a:r>
              <a:rPr lang="en-US" dirty="0">
                <a:solidFill>
                  <a:srgbClr val="475569"/>
                </a:solidFill>
                <a:latin typeface="Arial"/>
                <a:ea typeface="ＭＳ Ｐゴシック"/>
                <a:cs typeface="Arial"/>
              </a:rPr>
              <a:t>.</a:t>
            </a:r>
            <a:br>
              <a:rPr lang="en-US" dirty="0">
                <a:latin typeface="CiscoSansTT ExtraLight"/>
                <a:cs typeface="Segoe UI"/>
              </a:rPr>
            </a:br>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p:pic>
        <p:nvPicPr>
          <p:cNvPr id="3" name="Imagen 2" descr="Interfaz de usuario gráfica, Texto&#10;&#10;El contenido generado por IA puede ser incorrecto.">
            <a:extLst>
              <a:ext uri="{FF2B5EF4-FFF2-40B4-BE49-F238E27FC236}">
                <a16:creationId xmlns:a16="http://schemas.microsoft.com/office/drawing/2014/main" id="{160D46B8-2552-841C-A22E-7A05DC6BE395}"/>
              </a:ext>
            </a:extLst>
          </p:cNvPr>
          <p:cNvPicPr>
            <a:picLocks noChangeAspect="1"/>
          </p:cNvPicPr>
          <p:nvPr/>
        </p:nvPicPr>
        <p:blipFill>
          <a:blip r:embed="rId4"/>
          <a:stretch>
            <a:fillRect/>
          </a:stretch>
        </p:blipFill>
        <p:spPr>
          <a:xfrm>
            <a:off x="5456258" y="1502369"/>
            <a:ext cx="6513886" cy="3853262"/>
          </a:xfrm>
          <a:prstGeom prst="rect">
            <a:avLst/>
          </a:prstGeom>
        </p:spPr>
      </p:pic>
      <mc:AlternateContent xmlns:mc="http://schemas.openxmlformats.org/markup-compatibility/2006">
        <mc:Choice xmlns:p14="http://schemas.microsoft.com/office/powerpoint/2010/main" Requires="p14">
          <p:contentPart p14:bwMode="auto" r:id="rId5">
            <p14:nvContentPartPr>
              <p14:cNvPr id="5" name="Entrada de lápiz 4">
                <a:extLst>
                  <a:ext uri="{FF2B5EF4-FFF2-40B4-BE49-F238E27FC236}">
                    <a16:creationId xmlns:a16="http://schemas.microsoft.com/office/drawing/2014/main" id="{BB7289C8-F544-04FC-D0FA-80443A9ABA3C}"/>
                  </a:ext>
                </a:extLst>
              </p14:cNvPr>
              <p14:cNvContentPartPr/>
              <p14:nvPr/>
            </p14:nvContentPartPr>
            <p14:xfrm>
              <a:off x="3095705" y="3185553"/>
              <a:ext cx="2851624" cy="1999052"/>
            </p14:xfrm>
          </p:contentPart>
        </mc:Choice>
        <mc:Fallback>
          <p:pic>
            <p:nvPicPr>
              <p:cNvPr id="5" name="Entrada de lápiz 4">
                <a:extLst>
                  <a:ext uri="{FF2B5EF4-FFF2-40B4-BE49-F238E27FC236}">
                    <a16:creationId xmlns:a16="http://schemas.microsoft.com/office/drawing/2014/main" id="{BB7289C8-F544-04FC-D0FA-80443A9ABA3C}"/>
                  </a:ext>
                </a:extLst>
              </p:cNvPr>
              <p:cNvPicPr/>
              <p:nvPr/>
            </p:nvPicPr>
            <p:blipFill>
              <a:blip r:embed="rId6"/>
              <a:stretch>
                <a:fillRect/>
              </a:stretch>
            </p:blipFill>
            <p:spPr>
              <a:xfrm>
                <a:off x="3078067" y="3167916"/>
                <a:ext cx="2887260" cy="2034685"/>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Entrada de lápiz 5">
                <a:extLst>
                  <a:ext uri="{FF2B5EF4-FFF2-40B4-BE49-F238E27FC236}">
                    <a16:creationId xmlns:a16="http://schemas.microsoft.com/office/drawing/2014/main" id="{A63BA8EC-DB01-D8BA-E4FB-F3BF30297782}"/>
                  </a:ext>
                </a:extLst>
              </p14:cNvPr>
              <p14:cNvContentPartPr/>
              <p14:nvPr/>
            </p14:nvContentPartPr>
            <p14:xfrm>
              <a:off x="5757722" y="3028491"/>
              <a:ext cx="342836" cy="221498"/>
            </p14:xfrm>
          </p:contentPart>
        </mc:Choice>
        <mc:Fallback>
          <p:pic>
            <p:nvPicPr>
              <p:cNvPr id="6" name="Entrada de lápiz 5">
                <a:extLst>
                  <a:ext uri="{FF2B5EF4-FFF2-40B4-BE49-F238E27FC236}">
                    <a16:creationId xmlns:a16="http://schemas.microsoft.com/office/drawing/2014/main" id="{A63BA8EC-DB01-D8BA-E4FB-F3BF30297782}"/>
                  </a:ext>
                </a:extLst>
              </p:cNvPr>
              <p:cNvPicPr/>
              <p:nvPr/>
            </p:nvPicPr>
            <p:blipFill>
              <a:blip r:embed="rId8"/>
              <a:stretch>
                <a:fillRect/>
              </a:stretch>
            </p:blipFill>
            <p:spPr>
              <a:xfrm>
                <a:off x="5740095" y="3010512"/>
                <a:ext cx="378451" cy="257096"/>
              </a:xfrm>
              <a:prstGeom prst="rect">
                <a:avLst/>
              </a:prstGeom>
            </p:spPr>
          </p:pic>
        </mc:Fallback>
      </mc:AlternateContent>
    </p:spTree>
    <p:extLst>
      <p:ext uri="{BB962C8B-B14F-4D97-AF65-F5344CB8AC3E}">
        <p14:creationId xmlns:p14="http://schemas.microsoft.com/office/powerpoint/2010/main" val="1192137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0C4E72-F620-4F91-F506-65279618813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FEC040B-A036-1632-7388-11EA7992E090}"/>
              </a:ext>
            </a:extLst>
          </p:cNvPr>
          <p:cNvSpPr>
            <a:spLocks noGrp="1"/>
          </p:cNvSpPr>
          <p:nvPr>
            <p:ph type="title"/>
          </p:nvPr>
        </p:nvSpPr>
        <p:spPr>
          <a:xfrm>
            <a:off x="325190" y="224622"/>
            <a:ext cx="10969943" cy="685800"/>
          </a:xfrm>
        </p:spPr>
        <p:txBody>
          <a:bodyPr/>
          <a:lstStyle/>
          <a:p>
            <a:r>
              <a:rPr lang="es-ES" sz="3550" dirty="0" err="1"/>
              <a:t>How</a:t>
            </a:r>
            <a:r>
              <a:rPr lang="es-ES" sz="3550" dirty="0"/>
              <a:t> </a:t>
            </a:r>
            <a:r>
              <a:rPr lang="es-ES" sz="3550" dirty="0" err="1"/>
              <a:t>to</a:t>
            </a:r>
            <a:r>
              <a:rPr lang="es-ES" sz="3550" dirty="0"/>
              <a:t> </a:t>
            </a:r>
            <a:r>
              <a:rPr lang="es-ES" sz="3550" dirty="0" err="1"/>
              <a:t>Solve</a:t>
            </a:r>
            <a:r>
              <a:rPr lang="es-ES" sz="3550" dirty="0"/>
              <a:t>/</a:t>
            </a:r>
            <a:r>
              <a:rPr lang="es-ES" sz="3550" dirty="0" err="1"/>
              <a:t>Improve</a:t>
            </a:r>
            <a:r>
              <a:rPr lang="es-ES" sz="3550" dirty="0"/>
              <a:t> </a:t>
            </a:r>
            <a:r>
              <a:rPr lang="es-ES" sz="3550" dirty="0" err="1"/>
              <a:t>It</a:t>
            </a:r>
            <a:r>
              <a:rPr lang="es-ES" sz="3550" dirty="0"/>
              <a:t>? </a:t>
            </a:r>
            <a:endParaRPr lang="es-ES" dirty="0"/>
          </a:p>
        </p:txBody>
      </p:sp>
      <mc:AlternateContent xmlns:mc="http://schemas.openxmlformats.org/markup-compatibility/2006">
        <mc:Choice xmlns:p14="http://schemas.microsoft.com/office/powerpoint/2010/main" Requires="p14">
          <p:contentPart p14:bwMode="auto" r:id="rId2">
            <p14:nvContentPartPr>
              <p14:cNvPr id="19" name="Entrada de lápiz 18">
                <a:extLst>
                  <a:ext uri="{FF2B5EF4-FFF2-40B4-BE49-F238E27FC236}">
                    <a16:creationId xmlns:a16="http://schemas.microsoft.com/office/drawing/2014/main" id="{ADAD8C5E-8D98-EE88-E942-86909D8AC5AB}"/>
                  </a:ext>
                </a:extLst>
              </p14:cNvPr>
              <p14:cNvContentPartPr/>
              <p14:nvPr/>
            </p14:nvContentPartPr>
            <p14:xfrm>
              <a:off x="6901527" y="37784"/>
              <a:ext cx="8705" cy="8705"/>
            </p14:xfrm>
          </p:contentPart>
        </mc:Choice>
        <mc:Fallback>
          <p:pic>
            <p:nvPicPr>
              <p:cNvPr id="19" name="Entrada de lápiz 18">
                <a:extLst>
                  <a:ext uri="{FF2B5EF4-FFF2-40B4-BE49-F238E27FC236}">
                    <a16:creationId xmlns:a16="http://schemas.microsoft.com/office/drawing/2014/main" id="{ADAD8C5E-8D98-EE88-E942-86909D8AC5AB}"/>
                  </a:ext>
                </a:extLst>
              </p:cNvPr>
              <p:cNvPicPr/>
              <p:nvPr/>
            </p:nvPicPr>
            <p:blipFill>
              <a:blip r:embed="rId3"/>
              <a:stretch>
                <a:fillRect/>
              </a:stretch>
            </p:blipFill>
            <p:spPr>
              <a:xfrm>
                <a:off x="6466277" y="-397466"/>
                <a:ext cx="870500" cy="870500"/>
              </a:xfrm>
              <a:prstGeom prst="rect">
                <a:avLst/>
              </a:prstGeom>
            </p:spPr>
          </p:pic>
        </mc:Fallback>
      </mc:AlternateContent>
      <p:sp>
        <p:nvSpPr>
          <p:cNvPr id="4" name="TextBox 4">
            <a:extLst>
              <a:ext uri="{FF2B5EF4-FFF2-40B4-BE49-F238E27FC236}">
                <a16:creationId xmlns:a16="http://schemas.microsoft.com/office/drawing/2014/main" id="{B16EA63F-5B2D-B4B1-BEA8-2DBEF0817CAE}"/>
              </a:ext>
            </a:extLst>
          </p:cNvPr>
          <p:cNvSpPr txBox="1"/>
          <p:nvPr/>
        </p:nvSpPr>
        <p:spPr>
          <a:xfrm>
            <a:off x="323005" y="1960249"/>
            <a:ext cx="4850410" cy="1477328"/>
          </a:xfrm>
          <a:prstGeom prst="rect">
            <a:avLst/>
          </a:prstGeom>
          <a:noFill/>
        </p:spPr>
        <p:txBody>
          <a:bodyPr wrap="square" lIns="91440" tIns="45720" rIns="91440" bIns="45720" rtlCol="0" anchor="t">
            <a:spAutoFit/>
          </a:bodyPr>
          <a:lstStyle/>
          <a:p>
            <a:r>
              <a:rPr lang="en-US" dirty="0">
                <a:latin typeface="CiscoSansTT ExtraLight"/>
                <a:ea typeface="ＭＳ Ｐゴシック"/>
                <a:cs typeface="Segoe UI"/>
              </a:rPr>
              <a:t>Open it with notes or some text editor and paste this lines, then restart </a:t>
            </a:r>
            <a:r>
              <a:rPr lang="en-US" dirty="0" err="1">
                <a:latin typeface="CiscoSansTT ExtraLight"/>
                <a:ea typeface="ＭＳ Ｐゴシック"/>
                <a:cs typeface="Segoe UI"/>
              </a:rPr>
              <a:t>ollama</a:t>
            </a:r>
            <a:r>
              <a:rPr lang="en-US" dirty="0">
                <a:latin typeface="CiscoSansTT ExtraLight"/>
                <a:ea typeface="ＭＳ Ｐゴシック"/>
                <a:cs typeface="Segoe UI"/>
              </a:rPr>
              <a:t> and is done.</a:t>
            </a:r>
            <a:br>
              <a:rPr lang="en-US" dirty="0">
                <a:latin typeface="CiscoSansTT ExtraLight"/>
                <a:cs typeface="Segoe UI"/>
              </a:rPr>
            </a:br>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p:pic>
        <p:nvPicPr>
          <p:cNvPr id="7" name="Imagen 6">
            <a:extLst>
              <a:ext uri="{FF2B5EF4-FFF2-40B4-BE49-F238E27FC236}">
                <a16:creationId xmlns:a16="http://schemas.microsoft.com/office/drawing/2014/main" id="{1A78E5F5-5CD3-C453-492B-04E6D1FD48F9}"/>
              </a:ext>
            </a:extLst>
          </p:cNvPr>
          <p:cNvPicPr>
            <a:picLocks noChangeAspect="1"/>
          </p:cNvPicPr>
          <p:nvPr/>
        </p:nvPicPr>
        <p:blipFill>
          <a:blip r:embed="rId4"/>
          <a:stretch>
            <a:fillRect/>
          </a:stretch>
        </p:blipFill>
        <p:spPr>
          <a:xfrm>
            <a:off x="5964434" y="1716098"/>
            <a:ext cx="5621460" cy="1638300"/>
          </a:xfrm>
          <a:prstGeom prst="rect">
            <a:avLst/>
          </a:prstGeom>
        </p:spPr>
      </p:pic>
    </p:spTree>
    <p:extLst>
      <p:ext uri="{BB962C8B-B14F-4D97-AF65-F5344CB8AC3E}">
        <p14:creationId xmlns:p14="http://schemas.microsoft.com/office/powerpoint/2010/main" val="42341950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89B2C-9599-A949-D390-0094B1184A1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F0BA893-69A6-6324-602A-78DB50EF8726}"/>
              </a:ext>
            </a:extLst>
          </p:cNvPr>
          <p:cNvSpPr>
            <a:spLocks noGrp="1"/>
          </p:cNvSpPr>
          <p:nvPr>
            <p:ph type="title"/>
          </p:nvPr>
        </p:nvSpPr>
        <p:spPr>
          <a:xfrm>
            <a:off x="325190" y="224622"/>
            <a:ext cx="10969943" cy="685800"/>
          </a:xfrm>
        </p:spPr>
        <p:txBody>
          <a:bodyPr/>
          <a:lstStyle/>
          <a:p>
            <a:r>
              <a:rPr lang="es-ES" sz="3550" err="1"/>
              <a:t>How</a:t>
            </a:r>
            <a:r>
              <a:rPr lang="es-ES" sz="3550" dirty="0"/>
              <a:t> </a:t>
            </a:r>
            <a:r>
              <a:rPr lang="es-ES" sz="3550" err="1"/>
              <a:t>to</a:t>
            </a:r>
            <a:r>
              <a:rPr lang="es-ES" sz="3550" dirty="0"/>
              <a:t> </a:t>
            </a:r>
            <a:r>
              <a:rPr lang="es-ES" sz="3550" err="1"/>
              <a:t>Solve</a:t>
            </a:r>
            <a:r>
              <a:rPr lang="es-ES" sz="3550" dirty="0"/>
              <a:t>/</a:t>
            </a:r>
            <a:r>
              <a:rPr lang="es-ES" sz="3550" err="1"/>
              <a:t>Improve</a:t>
            </a:r>
            <a:r>
              <a:rPr lang="es-ES" sz="3550" dirty="0"/>
              <a:t> </a:t>
            </a:r>
            <a:r>
              <a:rPr lang="es-ES" sz="3550" err="1"/>
              <a:t>It</a:t>
            </a:r>
            <a:r>
              <a:rPr lang="es-ES" sz="3550" dirty="0"/>
              <a:t>? </a:t>
            </a:r>
          </a:p>
        </p:txBody>
      </p:sp>
      <mc:AlternateContent xmlns:mc="http://schemas.openxmlformats.org/markup-compatibility/2006">
        <mc:Choice xmlns:p14="http://schemas.microsoft.com/office/powerpoint/2010/main" Requires="p14">
          <p:contentPart p14:bwMode="auto" r:id="rId2">
            <p14:nvContentPartPr>
              <p14:cNvPr id="19" name="Entrada de lápiz 18">
                <a:extLst>
                  <a:ext uri="{FF2B5EF4-FFF2-40B4-BE49-F238E27FC236}">
                    <a16:creationId xmlns:a16="http://schemas.microsoft.com/office/drawing/2014/main" id="{ED3010E5-74E3-534C-C850-6E185E1909F5}"/>
                  </a:ext>
                </a:extLst>
              </p14:cNvPr>
              <p14:cNvContentPartPr/>
              <p14:nvPr/>
            </p14:nvContentPartPr>
            <p14:xfrm>
              <a:off x="6901527" y="37784"/>
              <a:ext cx="8705" cy="8705"/>
            </p14:xfrm>
          </p:contentPart>
        </mc:Choice>
        <mc:Fallback>
          <p:pic>
            <p:nvPicPr>
              <p:cNvPr id="19" name="Entrada de lápiz 18">
                <a:extLst>
                  <a:ext uri="{FF2B5EF4-FFF2-40B4-BE49-F238E27FC236}">
                    <a16:creationId xmlns:a16="http://schemas.microsoft.com/office/drawing/2014/main" id="{ED3010E5-74E3-534C-C850-6E185E1909F5}"/>
                  </a:ext>
                </a:extLst>
              </p:cNvPr>
              <p:cNvPicPr/>
              <p:nvPr/>
            </p:nvPicPr>
            <p:blipFill>
              <a:blip r:embed="rId3"/>
              <a:stretch>
                <a:fillRect/>
              </a:stretch>
            </p:blipFill>
            <p:spPr>
              <a:xfrm>
                <a:off x="6466277" y="-397466"/>
                <a:ext cx="870500" cy="870500"/>
              </a:xfrm>
              <a:prstGeom prst="rect">
                <a:avLst/>
              </a:prstGeom>
            </p:spPr>
          </p:pic>
        </mc:Fallback>
      </mc:AlternateContent>
      <p:sp>
        <p:nvSpPr>
          <p:cNvPr id="4" name="TextBox 4">
            <a:extLst>
              <a:ext uri="{FF2B5EF4-FFF2-40B4-BE49-F238E27FC236}">
                <a16:creationId xmlns:a16="http://schemas.microsoft.com/office/drawing/2014/main" id="{FBFC6B83-C247-8061-3ED3-9D299B629B63}"/>
              </a:ext>
            </a:extLst>
          </p:cNvPr>
          <p:cNvSpPr txBox="1"/>
          <p:nvPr/>
        </p:nvSpPr>
        <p:spPr>
          <a:xfrm>
            <a:off x="323005" y="2588530"/>
            <a:ext cx="4850410" cy="1477328"/>
          </a:xfrm>
          <a:prstGeom prst="rect">
            <a:avLst/>
          </a:prstGeom>
          <a:noFill/>
        </p:spPr>
        <p:txBody>
          <a:bodyPr wrap="square" lIns="91440" tIns="45720" rIns="91440" bIns="45720" rtlCol="0" anchor="t">
            <a:spAutoFit/>
          </a:bodyPr>
          <a:lstStyle/>
          <a:p>
            <a:r>
              <a:rPr lang="en-US" dirty="0">
                <a:latin typeface="CiscoSansTT ExtraLight"/>
                <a:ea typeface="ＭＳ Ｐゴシック"/>
                <a:cs typeface="Segoe UI"/>
              </a:rPr>
              <a:t>If your PC is able to run a larger model, pull that bigger model, and you will see an absolute improvement, in this case, I will be using mistral:7b</a:t>
            </a:r>
            <a:endParaRPr lang="en-US" dirty="0" err="1">
              <a:latin typeface="CiscoSansTT ExtraLight"/>
              <a:cs typeface="Segoe UI"/>
            </a:endParaRPr>
          </a:p>
          <a:p>
            <a:endParaRPr lang="en-US">
              <a:solidFill>
                <a:srgbClr val="414244"/>
              </a:solidFill>
              <a:latin typeface="CiscoSansTT ExtraLight"/>
              <a:cs typeface="CiscoSansTT ExtraLight"/>
            </a:endParaRPr>
          </a:p>
        </p:txBody>
      </p:sp>
      <p:pic>
        <p:nvPicPr>
          <p:cNvPr id="3" name="Imagen 2" descr="Interfaz de usuario gráfica, Texto, Aplicación, Correo electrónico&#10;&#10;El contenido generado por IA puede ser incorrecto.">
            <a:extLst>
              <a:ext uri="{FF2B5EF4-FFF2-40B4-BE49-F238E27FC236}">
                <a16:creationId xmlns:a16="http://schemas.microsoft.com/office/drawing/2014/main" id="{E5BAD486-2080-39B9-15FA-2DF9EC5DC368}"/>
              </a:ext>
            </a:extLst>
          </p:cNvPr>
          <p:cNvPicPr>
            <a:picLocks noChangeAspect="1"/>
          </p:cNvPicPr>
          <p:nvPr/>
        </p:nvPicPr>
        <p:blipFill>
          <a:blip r:embed="rId4"/>
          <a:stretch>
            <a:fillRect/>
          </a:stretch>
        </p:blipFill>
        <p:spPr>
          <a:xfrm>
            <a:off x="5811772" y="1769868"/>
            <a:ext cx="5935635" cy="3318264"/>
          </a:xfrm>
          <a:prstGeom prst="rect">
            <a:avLst/>
          </a:prstGeom>
        </p:spPr>
      </p:pic>
    </p:spTree>
    <p:extLst>
      <p:ext uri="{BB962C8B-B14F-4D97-AF65-F5344CB8AC3E}">
        <p14:creationId xmlns:p14="http://schemas.microsoft.com/office/powerpoint/2010/main" val="42233871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196FD-334B-140C-AE2A-4D1AD6FEED2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063B0EA-1985-CDFF-8E28-E0124256004B}"/>
              </a:ext>
            </a:extLst>
          </p:cNvPr>
          <p:cNvSpPr>
            <a:spLocks noGrp="1"/>
          </p:cNvSpPr>
          <p:nvPr>
            <p:ph type="title"/>
          </p:nvPr>
        </p:nvSpPr>
        <p:spPr>
          <a:xfrm>
            <a:off x="325190" y="224622"/>
            <a:ext cx="10969943" cy="685800"/>
          </a:xfrm>
        </p:spPr>
        <p:txBody>
          <a:bodyPr/>
          <a:lstStyle/>
          <a:p>
            <a:r>
              <a:rPr lang="es-ES" sz="3550" dirty="0" err="1"/>
              <a:t>Not</a:t>
            </a:r>
            <a:r>
              <a:rPr lang="es-ES" sz="3550" dirty="0"/>
              <a:t> </a:t>
            </a:r>
            <a:r>
              <a:rPr lang="es-ES" sz="3550" dirty="0" err="1"/>
              <a:t>well</a:t>
            </a:r>
            <a:r>
              <a:rPr lang="es-ES" sz="3550" dirty="0"/>
              <a:t> </a:t>
            </a:r>
            <a:r>
              <a:rPr lang="es-ES" sz="3550" dirty="0" err="1"/>
              <a:t>optimized</a:t>
            </a:r>
            <a:r>
              <a:rPr lang="es-ES" sz="3550" dirty="0"/>
              <a:t> </a:t>
            </a:r>
            <a:r>
              <a:rPr lang="es-ES" sz="3550" dirty="0" err="1"/>
              <a:t>Jupyter</a:t>
            </a:r>
            <a:r>
              <a:rPr lang="es-ES" sz="3550" dirty="0"/>
              <a:t> </a:t>
            </a:r>
            <a:r>
              <a:rPr lang="es-ES" sz="3550" dirty="0" err="1"/>
              <a:t>Lab</a:t>
            </a:r>
            <a:endParaRPr lang="es-ES" dirty="0" err="1"/>
          </a:p>
        </p:txBody>
      </p:sp>
      <mc:AlternateContent xmlns:mc="http://schemas.openxmlformats.org/markup-compatibility/2006">
        <mc:Choice xmlns:p14="http://schemas.microsoft.com/office/powerpoint/2010/main" Requires="p14">
          <p:contentPart p14:bwMode="auto" r:id="rId2">
            <p14:nvContentPartPr>
              <p14:cNvPr id="19" name="Entrada de lápiz 18">
                <a:extLst>
                  <a:ext uri="{FF2B5EF4-FFF2-40B4-BE49-F238E27FC236}">
                    <a16:creationId xmlns:a16="http://schemas.microsoft.com/office/drawing/2014/main" id="{A8242060-C7B3-5650-0CAF-31A59111F08E}"/>
                  </a:ext>
                </a:extLst>
              </p14:cNvPr>
              <p14:cNvContentPartPr/>
              <p14:nvPr/>
            </p14:nvContentPartPr>
            <p14:xfrm>
              <a:off x="6901527" y="37784"/>
              <a:ext cx="8705" cy="8705"/>
            </p14:xfrm>
          </p:contentPart>
        </mc:Choice>
        <mc:Fallback>
          <p:pic>
            <p:nvPicPr>
              <p:cNvPr id="19" name="Entrada de lápiz 18">
                <a:extLst>
                  <a:ext uri="{FF2B5EF4-FFF2-40B4-BE49-F238E27FC236}">
                    <a16:creationId xmlns:a16="http://schemas.microsoft.com/office/drawing/2014/main" id="{A8242060-C7B3-5650-0CAF-31A59111F08E}"/>
                  </a:ext>
                </a:extLst>
              </p:cNvPr>
              <p:cNvPicPr/>
              <p:nvPr/>
            </p:nvPicPr>
            <p:blipFill>
              <a:blip r:embed="rId3"/>
              <a:stretch>
                <a:fillRect/>
              </a:stretch>
            </p:blipFill>
            <p:spPr>
              <a:xfrm>
                <a:off x="6466277" y="-397466"/>
                <a:ext cx="870500" cy="870500"/>
              </a:xfrm>
              <a:prstGeom prst="rect">
                <a:avLst/>
              </a:prstGeom>
            </p:spPr>
          </p:pic>
        </mc:Fallback>
      </mc:AlternateContent>
      <p:sp>
        <p:nvSpPr>
          <p:cNvPr id="4" name="TextBox 4">
            <a:extLst>
              <a:ext uri="{FF2B5EF4-FFF2-40B4-BE49-F238E27FC236}">
                <a16:creationId xmlns:a16="http://schemas.microsoft.com/office/drawing/2014/main" id="{9F204DCE-EE6C-B771-0A5C-A0EAF5452DA6}"/>
              </a:ext>
            </a:extLst>
          </p:cNvPr>
          <p:cNvSpPr txBox="1"/>
          <p:nvPr/>
        </p:nvSpPr>
        <p:spPr>
          <a:xfrm>
            <a:off x="234488" y="1800966"/>
            <a:ext cx="3894424" cy="2031325"/>
          </a:xfrm>
          <a:prstGeom prst="rect">
            <a:avLst/>
          </a:prstGeom>
          <a:noFill/>
        </p:spPr>
        <p:txBody>
          <a:bodyPr wrap="square" lIns="91440" tIns="45720" rIns="91440" bIns="45720" rtlCol="0" anchor="t">
            <a:spAutoFit/>
          </a:bodyPr>
          <a:lstStyle/>
          <a:p>
            <a:r>
              <a:rPr lang="en-US" dirty="0">
                <a:latin typeface="CiscoSansTT ExtraLight"/>
                <a:ea typeface="ＭＳ Ｐゴシック"/>
                <a:cs typeface="Segoe UI"/>
              </a:rPr>
              <a:t>The LLM still hallucinating, It looks unable to answer questions about our PDF directly, but certainly, it will help us to code, and here is where it is a plenty nice software, and the previous configs, will help a lot.</a:t>
            </a:r>
            <a:endParaRPr lang="en-US" dirty="0">
              <a:latin typeface="CiscoSansTT ExtraLight"/>
              <a:cs typeface="Segoe UI"/>
            </a:endParaRPr>
          </a:p>
          <a:p>
            <a:endParaRPr lang="en-US">
              <a:solidFill>
                <a:srgbClr val="414244"/>
              </a:solidFill>
              <a:latin typeface="CiscoSansTT ExtraLight"/>
              <a:cs typeface="CiscoSansTT ExtraLight"/>
            </a:endParaRPr>
          </a:p>
        </p:txBody>
      </p:sp>
      <p:pic>
        <p:nvPicPr>
          <p:cNvPr id="6" name="Imagen 5" descr="Interfaz de usuario gráfica, Texto, Aplicación, Correo electrónico&#10;&#10;El contenido generado por IA puede ser incorrecto.">
            <a:extLst>
              <a:ext uri="{FF2B5EF4-FFF2-40B4-BE49-F238E27FC236}">
                <a16:creationId xmlns:a16="http://schemas.microsoft.com/office/drawing/2014/main" id="{B6EBCE4D-B641-C5B4-8C00-9635334E3A9E}"/>
              </a:ext>
            </a:extLst>
          </p:cNvPr>
          <p:cNvPicPr>
            <a:picLocks noChangeAspect="1"/>
          </p:cNvPicPr>
          <p:nvPr/>
        </p:nvPicPr>
        <p:blipFill>
          <a:blip r:embed="rId4"/>
          <a:stretch>
            <a:fillRect/>
          </a:stretch>
        </p:blipFill>
        <p:spPr>
          <a:xfrm>
            <a:off x="4478358" y="1502492"/>
            <a:ext cx="3893346" cy="2746888"/>
          </a:xfrm>
          <a:prstGeom prst="rect">
            <a:avLst/>
          </a:prstGeom>
        </p:spPr>
      </p:pic>
      <p:pic>
        <p:nvPicPr>
          <p:cNvPr id="7" name="Imagen 6" descr="Interfaz de usuario gráfica, Texto, Aplicación, Correo electrónico&#10;&#10;El contenido generado por IA puede ser incorrecto.">
            <a:extLst>
              <a:ext uri="{FF2B5EF4-FFF2-40B4-BE49-F238E27FC236}">
                <a16:creationId xmlns:a16="http://schemas.microsoft.com/office/drawing/2014/main" id="{A8D7F734-C244-C4DF-FCFB-49C662E4255E}"/>
              </a:ext>
            </a:extLst>
          </p:cNvPr>
          <p:cNvPicPr>
            <a:picLocks noChangeAspect="1"/>
          </p:cNvPicPr>
          <p:nvPr/>
        </p:nvPicPr>
        <p:blipFill>
          <a:blip r:embed="rId5"/>
          <a:stretch>
            <a:fillRect/>
          </a:stretch>
        </p:blipFill>
        <p:spPr>
          <a:xfrm>
            <a:off x="8485878" y="911450"/>
            <a:ext cx="3455382" cy="3920122"/>
          </a:xfrm>
          <a:prstGeom prst="rect">
            <a:avLst/>
          </a:prstGeom>
        </p:spPr>
      </p:pic>
    </p:spTree>
    <p:extLst>
      <p:ext uri="{BB962C8B-B14F-4D97-AF65-F5344CB8AC3E}">
        <p14:creationId xmlns:p14="http://schemas.microsoft.com/office/powerpoint/2010/main" val="22926648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CBA08-7B14-70C7-43A9-6ACEDB75709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4BBFED6-D51E-46B4-8018-539B03FBE1A8}"/>
              </a:ext>
            </a:extLst>
          </p:cNvPr>
          <p:cNvSpPr>
            <a:spLocks noGrp="1"/>
          </p:cNvSpPr>
          <p:nvPr>
            <p:ph type="title"/>
          </p:nvPr>
        </p:nvSpPr>
        <p:spPr>
          <a:xfrm>
            <a:off x="325190" y="224622"/>
            <a:ext cx="10969943" cy="685800"/>
          </a:xfrm>
        </p:spPr>
        <p:txBody>
          <a:bodyPr/>
          <a:lstStyle/>
          <a:p>
            <a:r>
              <a:rPr lang="es-ES" sz="3550"/>
              <a:t>Step 1 </a:t>
            </a:r>
            <a:r>
              <a:rPr lang="es-ES" sz="3550" err="1"/>
              <a:t>Install</a:t>
            </a:r>
            <a:r>
              <a:rPr lang="es-ES" sz="3550"/>
              <a:t> </a:t>
            </a:r>
            <a:r>
              <a:rPr lang="es-ES" sz="3550" err="1"/>
              <a:t>Required</a:t>
            </a:r>
            <a:r>
              <a:rPr lang="es-ES" sz="3550"/>
              <a:t> </a:t>
            </a:r>
            <a:r>
              <a:rPr lang="es-ES" sz="3550" err="1"/>
              <a:t>Libraries</a:t>
            </a:r>
            <a:endParaRPr lang="es-ES" err="1"/>
          </a:p>
        </p:txBody>
      </p:sp>
      <mc:AlternateContent xmlns:mc="http://schemas.openxmlformats.org/markup-compatibility/2006" xmlns:p14="http://schemas.microsoft.com/office/powerpoint/2010/main">
        <mc:Choice Requires="p14">
          <p:contentPart p14:bwMode="auto" r:id="rId2">
            <p14:nvContentPartPr>
              <p14:cNvPr id="19" name="Entrada de lápiz 18">
                <a:extLst>
                  <a:ext uri="{FF2B5EF4-FFF2-40B4-BE49-F238E27FC236}">
                    <a16:creationId xmlns:a16="http://schemas.microsoft.com/office/drawing/2014/main" id="{5A146A0E-4493-60BB-010E-04F558401215}"/>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5A146A0E-4493-60BB-010E-04F558401215}"/>
                  </a:ext>
                </a:extLst>
              </p:cNvPr>
              <p:cNvPicPr/>
              <p:nvPr/>
            </p:nvPicPr>
            <p:blipFill>
              <a:blip r:embed="rId3"/>
              <a:stretch>
                <a:fillRect/>
              </a:stretch>
            </p:blipFill>
            <p:spPr>
              <a:xfrm>
                <a:off x="6466277" y="-397466"/>
                <a:ext cx="870500" cy="870500"/>
              </a:xfrm>
              <a:prstGeom prst="rect">
                <a:avLst/>
              </a:prstGeom>
            </p:spPr>
          </p:pic>
        </mc:Fallback>
      </mc:AlternateContent>
      <p:sp>
        <p:nvSpPr>
          <p:cNvPr id="4" name="TextBox 4">
            <a:extLst>
              <a:ext uri="{FF2B5EF4-FFF2-40B4-BE49-F238E27FC236}">
                <a16:creationId xmlns:a16="http://schemas.microsoft.com/office/drawing/2014/main" id="{43C357CE-4A48-C046-49C3-3E3217A6F883}"/>
              </a:ext>
            </a:extLst>
          </p:cNvPr>
          <p:cNvSpPr txBox="1"/>
          <p:nvPr/>
        </p:nvSpPr>
        <p:spPr>
          <a:xfrm>
            <a:off x="326850" y="1657107"/>
            <a:ext cx="7181101" cy="1477328"/>
          </a:xfrm>
          <a:prstGeom prst="rect">
            <a:avLst/>
          </a:prstGeom>
          <a:noFill/>
        </p:spPr>
        <p:txBody>
          <a:bodyPr wrap="square" lIns="91440" tIns="45720" rIns="91440" bIns="45720" rtlCol="0" anchor="t">
            <a:spAutoFit/>
          </a:bodyPr>
          <a:lstStyle/>
          <a:p>
            <a:r>
              <a:rPr lang="en-US">
                <a:solidFill>
                  <a:srgbClr val="475569"/>
                </a:solidFill>
                <a:latin typeface="Arial"/>
                <a:ea typeface="ＭＳ Ｐゴシック"/>
                <a:cs typeface="Arial"/>
              </a:rPr>
              <a:t>Now with the commands with the "/" you could use it in the same, we will use it to code.</a:t>
            </a:r>
            <a:endParaRPr lang="en-US">
              <a:solidFill>
                <a:srgbClr val="475569"/>
              </a:solidFill>
              <a:latin typeface="Arial"/>
              <a:cs typeface="Arial"/>
            </a:endParaRPr>
          </a:p>
          <a:p>
            <a:br>
              <a:rPr lang="en-US">
                <a:latin typeface="CiscoSansTT ExtraLight"/>
                <a:cs typeface="Segoe UI"/>
              </a:rPr>
            </a:br>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p:spTree>
    <p:extLst>
      <p:ext uri="{BB962C8B-B14F-4D97-AF65-F5344CB8AC3E}">
        <p14:creationId xmlns:p14="http://schemas.microsoft.com/office/powerpoint/2010/main" val="31146203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9EC27-C9E5-0558-69D6-F503EC013BA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4E88E51-E544-4E11-84C0-47720A9803BF}"/>
              </a:ext>
            </a:extLst>
          </p:cNvPr>
          <p:cNvSpPr>
            <a:spLocks noGrp="1"/>
          </p:cNvSpPr>
          <p:nvPr>
            <p:ph type="title"/>
          </p:nvPr>
        </p:nvSpPr>
        <p:spPr>
          <a:xfrm>
            <a:off x="325190" y="224622"/>
            <a:ext cx="10969943" cy="685800"/>
          </a:xfrm>
        </p:spPr>
        <p:txBody>
          <a:bodyPr/>
          <a:lstStyle/>
          <a:p>
            <a:r>
              <a:rPr lang="es-ES" sz="3550"/>
              <a:t>Step 1 </a:t>
            </a:r>
            <a:r>
              <a:rPr lang="es-ES" sz="3550" err="1"/>
              <a:t>Install</a:t>
            </a:r>
            <a:r>
              <a:rPr lang="es-ES" sz="3550"/>
              <a:t> </a:t>
            </a:r>
            <a:r>
              <a:rPr lang="es-ES" sz="3550" err="1"/>
              <a:t>Required</a:t>
            </a:r>
            <a:r>
              <a:rPr lang="es-ES" sz="3550"/>
              <a:t> </a:t>
            </a:r>
            <a:r>
              <a:rPr lang="es-ES" sz="3550" err="1"/>
              <a:t>Libraries</a:t>
            </a:r>
            <a:endParaRPr lang="es-ES" err="1"/>
          </a:p>
        </p:txBody>
      </p:sp>
      <mc:AlternateContent xmlns:mc="http://schemas.openxmlformats.org/markup-compatibility/2006" xmlns:p14="http://schemas.microsoft.com/office/powerpoint/2010/main">
        <mc:Choice Requires="p14">
          <p:contentPart p14:bwMode="auto" r:id="rId2">
            <p14:nvContentPartPr>
              <p14:cNvPr id="19" name="Entrada de lápiz 18">
                <a:extLst>
                  <a:ext uri="{FF2B5EF4-FFF2-40B4-BE49-F238E27FC236}">
                    <a16:creationId xmlns:a16="http://schemas.microsoft.com/office/drawing/2014/main" id="{396475A7-F4E2-28F9-0DF2-1B57A70B9C53}"/>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396475A7-F4E2-28F9-0DF2-1B57A70B9C53}"/>
                  </a:ext>
                </a:extLst>
              </p:cNvPr>
              <p:cNvPicPr/>
              <p:nvPr/>
            </p:nvPicPr>
            <p:blipFill>
              <a:blip r:embed="rId3"/>
              <a:stretch>
                <a:fillRect/>
              </a:stretch>
            </p:blipFill>
            <p:spPr>
              <a:xfrm>
                <a:off x="6466277" y="-397466"/>
                <a:ext cx="870500" cy="870500"/>
              </a:xfrm>
              <a:prstGeom prst="rect">
                <a:avLst/>
              </a:prstGeom>
            </p:spPr>
          </p:pic>
        </mc:Fallback>
      </mc:AlternateContent>
      <p:sp>
        <p:nvSpPr>
          <p:cNvPr id="4" name="TextBox 4">
            <a:extLst>
              <a:ext uri="{FF2B5EF4-FFF2-40B4-BE49-F238E27FC236}">
                <a16:creationId xmlns:a16="http://schemas.microsoft.com/office/drawing/2014/main" id="{563EE847-DD1D-1EB2-9E46-E8C4A7D793D1}"/>
              </a:ext>
            </a:extLst>
          </p:cNvPr>
          <p:cNvSpPr txBox="1"/>
          <p:nvPr/>
        </p:nvSpPr>
        <p:spPr>
          <a:xfrm>
            <a:off x="128267" y="1898306"/>
            <a:ext cx="4363873" cy="1985159"/>
          </a:xfrm>
          <a:prstGeom prst="rect">
            <a:avLst/>
          </a:prstGeom>
          <a:noFill/>
        </p:spPr>
        <p:txBody>
          <a:bodyPr wrap="square" lIns="91440" tIns="45720" rIns="91440" bIns="45720" rtlCol="0" anchor="t">
            <a:spAutoFit/>
          </a:bodyPr>
          <a:lstStyle/>
          <a:p>
            <a:r>
              <a:rPr lang="en-US">
                <a:solidFill>
                  <a:srgbClr val="475569"/>
                </a:solidFill>
                <a:latin typeface="Arial"/>
                <a:ea typeface="ＭＳ Ｐゴシック"/>
                <a:cs typeface="Arial"/>
              </a:rPr>
              <a:t>Ask the </a:t>
            </a:r>
            <a:r>
              <a:rPr lang="en-US" err="1">
                <a:solidFill>
                  <a:srgbClr val="475569"/>
                </a:solidFill>
                <a:latin typeface="Arial"/>
                <a:ea typeface="ＭＳ Ｐゴシック"/>
                <a:cs typeface="Arial"/>
              </a:rPr>
              <a:t>Jupyter</a:t>
            </a:r>
            <a:r>
              <a:rPr lang="en-US">
                <a:solidFill>
                  <a:srgbClr val="475569"/>
                </a:solidFill>
                <a:latin typeface="Arial"/>
                <a:ea typeface="ＭＳ Ｐゴシック"/>
                <a:cs typeface="Arial"/>
              </a:rPr>
              <a:t> Agent:</a:t>
            </a:r>
            <a:endParaRPr lang="en-US">
              <a:solidFill>
                <a:srgbClr val="475569"/>
              </a:solidFill>
              <a:cs typeface="Arial"/>
            </a:endParaRPr>
          </a:p>
          <a:p>
            <a:endParaRPr lang="en-US">
              <a:solidFill>
                <a:srgbClr val="475569"/>
              </a:solidFill>
              <a:latin typeface="Arial"/>
              <a:cs typeface="Arial"/>
            </a:endParaRPr>
          </a:p>
          <a:p>
            <a:r>
              <a:rPr lang="en-US" sz="1100">
                <a:solidFill>
                  <a:srgbClr val="475569"/>
                </a:solidFill>
                <a:highlight>
                  <a:srgbClr val="FFFFFF"/>
                </a:highlight>
                <a:latin typeface="Consolas"/>
                <a:ea typeface="ＭＳ Ｐゴシック"/>
                <a:cs typeface="Arial"/>
              </a:rPr>
              <a:t>/generate Install the libraries I need to build a RAG system: </a:t>
            </a:r>
            <a:r>
              <a:rPr lang="en-US" sz="1100" err="1">
                <a:solidFill>
                  <a:srgbClr val="475569"/>
                </a:solidFill>
                <a:highlight>
                  <a:srgbClr val="FFFFFF"/>
                </a:highlight>
                <a:latin typeface="Consolas"/>
                <a:ea typeface="ＭＳ Ｐゴシック"/>
                <a:cs typeface="Arial"/>
              </a:rPr>
              <a:t>langchain</a:t>
            </a:r>
            <a:r>
              <a:rPr lang="en-US" sz="1100">
                <a:solidFill>
                  <a:srgbClr val="475569"/>
                </a:solidFill>
                <a:highlight>
                  <a:srgbClr val="FFFFFF"/>
                </a:highlight>
                <a:latin typeface="Consolas"/>
                <a:ea typeface="ＭＳ Ｐゴシック"/>
                <a:cs typeface="Arial"/>
              </a:rPr>
              <a:t>, </a:t>
            </a:r>
            <a:r>
              <a:rPr lang="en-US" sz="1100" err="1">
                <a:solidFill>
                  <a:srgbClr val="475569"/>
                </a:solidFill>
                <a:highlight>
                  <a:srgbClr val="FFFFFF"/>
                </a:highlight>
                <a:latin typeface="Consolas"/>
                <a:ea typeface="ＭＳ Ｐゴシック"/>
                <a:cs typeface="Arial"/>
              </a:rPr>
              <a:t>chromadb</a:t>
            </a:r>
            <a:r>
              <a:rPr lang="en-US" sz="1100">
                <a:solidFill>
                  <a:srgbClr val="475569"/>
                </a:solidFill>
                <a:highlight>
                  <a:srgbClr val="FFFFFF"/>
                </a:highlight>
                <a:latin typeface="Consolas"/>
                <a:ea typeface="ＭＳ Ｐゴシック"/>
                <a:cs typeface="Arial"/>
              </a:rPr>
              <a:t>, </a:t>
            </a:r>
            <a:r>
              <a:rPr lang="en-US" sz="1100" err="1">
                <a:solidFill>
                  <a:srgbClr val="475569"/>
                </a:solidFill>
                <a:highlight>
                  <a:srgbClr val="FFFFFF"/>
                </a:highlight>
                <a:latin typeface="Consolas"/>
                <a:ea typeface="ＭＳ Ｐゴシック"/>
                <a:cs typeface="Arial"/>
              </a:rPr>
              <a:t>pypdf</a:t>
            </a:r>
            <a:r>
              <a:rPr lang="en-US" sz="1100">
                <a:solidFill>
                  <a:srgbClr val="475569"/>
                </a:solidFill>
                <a:highlight>
                  <a:srgbClr val="FFFFFF"/>
                </a:highlight>
                <a:latin typeface="Consolas"/>
                <a:ea typeface="ＭＳ Ｐゴシック"/>
                <a:cs typeface="Arial"/>
              </a:rPr>
              <a:t>, </a:t>
            </a:r>
            <a:r>
              <a:rPr lang="en-US" sz="1100" err="1">
                <a:solidFill>
                  <a:srgbClr val="475569"/>
                </a:solidFill>
                <a:highlight>
                  <a:srgbClr val="FFFFFF"/>
                </a:highlight>
                <a:latin typeface="Consolas"/>
                <a:ea typeface="ＭＳ Ｐゴシック"/>
                <a:cs typeface="Arial"/>
              </a:rPr>
              <a:t>openai</a:t>
            </a:r>
            <a:r>
              <a:rPr lang="en-US" sz="1100">
                <a:solidFill>
                  <a:srgbClr val="475569"/>
                </a:solidFill>
                <a:highlight>
                  <a:srgbClr val="FFFFFF"/>
                </a:highlight>
                <a:latin typeface="Consolas"/>
                <a:ea typeface="ＭＳ Ｐゴシック"/>
                <a:cs typeface="Arial"/>
              </a:rPr>
              <a:t>, and sentence-transformers</a:t>
            </a:r>
            <a:endParaRPr lang="en-US">
              <a:ea typeface="ＭＳ Ｐゴシック"/>
            </a:endParaRPr>
          </a:p>
          <a:p>
            <a:br>
              <a:rPr lang="en-US">
                <a:solidFill>
                  <a:srgbClr val="475569"/>
                </a:solidFill>
                <a:latin typeface="CiscoSansTT ExtraLight"/>
                <a:cs typeface="Segoe UI"/>
              </a:rPr>
            </a:br>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p:pic>
        <p:nvPicPr>
          <p:cNvPr id="5" name="Imagen 4" descr="Interfaz de usuario gráfica, Texto, Aplicación&#10;&#10;El contenido generado por IA puede ser incorrecto.">
            <a:extLst>
              <a:ext uri="{FF2B5EF4-FFF2-40B4-BE49-F238E27FC236}">
                <a16:creationId xmlns:a16="http://schemas.microsoft.com/office/drawing/2014/main" id="{537932AE-7548-F2EE-0B88-939AB36F4AD4}"/>
              </a:ext>
            </a:extLst>
          </p:cNvPr>
          <p:cNvPicPr>
            <a:picLocks noChangeAspect="1"/>
          </p:cNvPicPr>
          <p:nvPr/>
        </p:nvPicPr>
        <p:blipFill>
          <a:blip r:embed="rId4"/>
          <a:stretch>
            <a:fillRect/>
          </a:stretch>
        </p:blipFill>
        <p:spPr>
          <a:xfrm>
            <a:off x="3978355" y="1999204"/>
            <a:ext cx="8162265" cy="3196284"/>
          </a:xfrm>
          <a:prstGeom prst="rect">
            <a:avLst/>
          </a:prstGeom>
        </p:spPr>
      </p:pic>
    </p:spTree>
    <p:extLst>
      <p:ext uri="{BB962C8B-B14F-4D97-AF65-F5344CB8AC3E}">
        <p14:creationId xmlns:p14="http://schemas.microsoft.com/office/powerpoint/2010/main" val="3823780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6776B-FB84-4B54-1CD9-3FBD54FE9A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D3AC47-E8C2-9C4C-72A3-45A01F7CA386}"/>
              </a:ext>
            </a:extLst>
          </p:cNvPr>
          <p:cNvSpPr>
            <a:spLocks noGrp="1"/>
          </p:cNvSpPr>
          <p:nvPr>
            <p:ph type="title"/>
          </p:nvPr>
        </p:nvSpPr>
        <p:spPr>
          <a:xfrm>
            <a:off x="609440" y="199600"/>
            <a:ext cx="10969943" cy="685800"/>
          </a:xfrm>
        </p:spPr>
        <p:txBody>
          <a:bodyPr/>
          <a:lstStyle/>
          <a:p>
            <a:r>
              <a:rPr lang="es-ES" sz="3550" err="1"/>
              <a:t>Retrieval</a:t>
            </a:r>
            <a:r>
              <a:rPr lang="es-ES" sz="3550"/>
              <a:t> (</a:t>
            </a:r>
            <a:r>
              <a:rPr lang="es-ES" sz="3550" err="1"/>
              <a:t>Search</a:t>
            </a:r>
            <a:r>
              <a:rPr lang="es-ES" sz="3550"/>
              <a:t>) </a:t>
            </a:r>
            <a:endParaRPr lang="es-ES" err="1"/>
          </a:p>
        </p:txBody>
      </p:sp>
      <p:sp>
        <p:nvSpPr>
          <p:cNvPr id="24" name="TextBox 4">
            <a:extLst>
              <a:ext uri="{FF2B5EF4-FFF2-40B4-BE49-F238E27FC236}">
                <a16:creationId xmlns:a16="http://schemas.microsoft.com/office/drawing/2014/main" id="{5D9B13ED-CE51-BE50-FB62-613BE1D898E0}"/>
              </a:ext>
            </a:extLst>
          </p:cNvPr>
          <p:cNvSpPr txBox="1"/>
          <p:nvPr/>
        </p:nvSpPr>
        <p:spPr>
          <a:xfrm>
            <a:off x="609440" y="1026735"/>
            <a:ext cx="8592943" cy="1477328"/>
          </a:xfrm>
          <a:prstGeom prst="rect">
            <a:avLst/>
          </a:prstGeom>
          <a:noFill/>
        </p:spPr>
        <p:txBody>
          <a:bodyPr wrap="square" lIns="91440" tIns="45720" rIns="91440" bIns="45720" rtlCol="0" anchor="t">
            <a:spAutoFit/>
          </a:bodyPr>
          <a:lstStyle/>
          <a:p>
            <a:r>
              <a:rPr lang="es-CO" b="1" err="1">
                <a:latin typeface="CiscoSansTT Light"/>
                <a:ea typeface="ＭＳ Ｐゴシック"/>
                <a:cs typeface="CiscoSansTT Light"/>
              </a:rPr>
              <a:t>When</a:t>
            </a:r>
            <a:r>
              <a:rPr lang="es-CO" b="1">
                <a:latin typeface="CiscoSansTT Light"/>
                <a:ea typeface="ＭＳ Ｐゴシック"/>
                <a:cs typeface="CiscoSansTT Light"/>
              </a:rPr>
              <a:t> </a:t>
            </a:r>
            <a:r>
              <a:rPr lang="es-CO" b="1" err="1">
                <a:latin typeface="CiscoSansTT Light"/>
                <a:ea typeface="ＭＳ Ｐゴシック"/>
                <a:cs typeface="CiscoSansTT Light"/>
              </a:rPr>
              <a:t>user</a:t>
            </a:r>
            <a:r>
              <a:rPr lang="es-CO" b="1">
                <a:latin typeface="CiscoSansTT Light"/>
                <a:ea typeface="ＭＳ Ｐゴシック"/>
                <a:cs typeface="CiscoSansTT Light"/>
              </a:rPr>
              <a:t> </a:t>
            </a:r>
            <a:r>
              <a:rPr lang="es-CO" b="1" err="1">
                <a:latin typeface="CiscoSansTT Light"/>
                <a:ea typeface="ＭＳ Ｐゴシック"/>
                <a:cs typeface="CiscoSansTT Light"/>
              </a:rPr>
              <a:t>asks</a:t>
            </a:r>
            <a:r>
              <a:rPr lang="es-CO" b="1">
                <a:latin typeface="CiscoSansTT Light"/>
                <a:ea typeface="ＭＳ Ｐゴシック"/>
                <a:cs typeface="CiscoSansTT Light"/>
              </a:rPr>
              <a:t> a </a:t>
            </a:r>
            <a:r>
              <a:rPr lang="es-CO" b="1" err="1">
                <a:latin typeface="CiscoSansTT Light"/>
                <a:ea typeface="ＭＳ Ｐゴシック"/>
                <a:cs typeface="CiscoSansTT Light"/>
              </a:rPr>
              <a:t>question</a:t>
            </a:r>
            <a:r>
              <a:rPr lang="es-CO" b="1">
                <a:latin typeface="CiscoSansTT Light"/>
                <a:ea typeface="ＭＳ Ｐゴシック"/>
                <a:cs typeface="CiscoSansTT Light"/>
              </a:rPr>
              <a:t>:</a:t>
            </a:r>
            <a:endParaRPr lang="es-ES"/>
          </a:p>
          <a:p>
            <a:pPr marL="285750" indent="-285750">
              <a:buFont typeface="Arial"/>
              <a:buChar char="•"/>
            </a:pPr>
            <a:r>
              <a:rPr lang="es-CO" err="1">
                <a:latin typeface="CiscoSansTT Light"/>
                <a:ea typeface="ＭＳ Ｐゴシック"/>
                <a:cs typeface="CiscoSansTT Light"/>
              </a:rPr>
              <a:t>Convert</a:t>
            </a:r>
            <a:r>
              <a:rPr lang="es-CO">
                <a:latin typeface="CiscoSansTT Light"/>
                <a:ea typeface="ＭＳ Ｐゴシック"/>
                <a:cs typeface="CiscoSansTT Light"/>
              </a:rPr>
              <a:t> </a:t>
            </a:r>
            <a:r>
              <a:rPr lang="es-CO" err="1">
                <a:latin typeface="CiscoSansTT Light"/>
                <a:ea typeface="ＭＳ Ｐゴシック"/>
                <a:cs typeface="CiscoSansTT Light"/>
              </a:rPr>
              <a:t>question</a:t>
            </a:r>
            <a:r>
              <a:rPr lang="es-CO">
                <a:latin typeface="CiscoSansTT Light"/>
                <a:ea typeface="ＭＳ Ｐゴシック"/>
                <a:cs typeface="CiscoSansTT Light"/>
              </a:rPr>
              <a:t> </a:t>
            </a:r>
            <a:r>
              <a:rPr lang="es-CO" err="1">
                <a:latin typeface="CiscoSansTT Light"/>
                <a:ea typeface="ＭＳ Ｐゴシック"/>
                <a:cs typeface="CiscoSansTT Light"/>
              </a:rPr>
              <a:t>into</a:t>
            </a:r>
            <a:r>
              <a:rPr lang="es-CO">
                <a:latin typeface="CiscoSansTT Light"/>
                <a:ea typeface="ＭＳ Ｐゴシック"/>
                <a:cs typeface="CiscoSansTT Light"/>
              </a:rPr>
              <a:t> vector</a:t>
            </a:r>
            <a:endParaRPr lang="es-CO"/>
          </a:p>
          <a:p>
            <a:pPr marL="285750" indent="-285750">
              <a:buFont typeface="Arial"/>
              <a:buChar char="•"/>
            </a:pPr>
            <a:r>
              <a:rPr lang="es-CO" err="1">
                <a:latin typeface="CiscoSansTT Light"/>
                <a:ea typeface="ＭＳ Ｐゴシック"/>
                <a:cs typeface="CiscoSansTT Light"/>
              </a:rPr>
              <a:t>Search</a:t>
            </a:r>
            <a:r>
              <a:rPr lang="es-CO">
                <a:latin typeface="CiscoSansTT Light"/>
                <a:ea typeface="ＭＳ Ｐゴシック"/>
                <a:cs typeface="CiscoSansTT Light"/>
              </a:rPr>
              <a:t> </a:t>
            </a:r>
            <a:r>
              <a:rPr lang="es-CO" err="1">
                <a:latin typeface="CiscoSansTT Light"/>
                <a:ea typeface="ＭＳ Ｐゴシック"/>
                <a:cs typeface="CiscoSansTT Light"/>
              </a:rPr>
              <a:t>database</a:t>
            </a:r>
            <a:r>
              <a:rPr lang="es-CO">
                <a:latin typeface="CiscoSansTT Light"/>
                <a:ea typeface="ＭＳ Ｐゴシック"/>
                <a:cs typeface="CiscoSansTT Light"/>
              </a:rPr>
              <a:t> </a:t>
            </a:r>
            <a:r>
              <a:rPr lang="es-CO" err="1">
                <a:latin typeface="CiscoSansTT Light"/>
                <a:ea typeface="ＭＳ Ｐゴシック"/>
                <a:cs typeface="CiscoSansTT Light"/>
              </a:rPr>
              <a:t>for</a:t>
            </a:r>
            <a:r>
              <a:rPr lang="es-CO">
                <a:latin typeface="CiscoSansTT Light"/>
                <a:ea typeface="ＭＳ Ｐゴシック"/>
                <a:cs typeface="CiscoSansTT Light"/>
              </a:rPr>
              <a:t> similar </a:t>
            </a:r>
            <a:r>
              <a:rPr lang="es-CO" err="1">
                <a:latin typeface="CiscoSansTT Light"/>
                <a:ea typeface="ＭＳ Ｐゴシック"/>
                <a:cs typeface="CiscoSansTT Light"/>
              </a:rPr>
              <a:t>documents</a:t>
            </a:r>
            <a:endParaRPr lang="es-CO" err="1"/>
          </a:p>
          <a:p>
            <a:pPr marL="285750" indent="-285750">
              <a:buFont typeface="Arial"/>
              <a:buChar char="•"/>
            </a:pPr>
            <a:r>
              <a:rPr lang="es-CO" err="1">
                <a:latin typeface="CiscoSansTT Light"/>
                <a:ea typeface="ＭＳ Ｐゴシック"/>
                <a:cs typeface="CiscoSansTT Light"/>
              </a:rPr>
              <a:t>Grab</a:t>
            </a:r>
            <a:r>
              <a:rPr lang="es-CO">
                <a:latin typeface="CiscoSansTT Light"/>
                <a:ea typeface="ＭＳ Ｐゴシック"/>
                <a:cs typeface="CiscoSansTT Light"/>
              </a:rPr>
              <a:t> </a:t>
            </a:r>
            <a:r>
              <a:rPr lang="es-CO" err="1">
                <a:latin typeface="CiscoSansTT Light"/>
                <a:ea typeface="ＭＳ Ｐゴシック"/>
                <a:cs typeface="CiscoSansTT Light"/>
              </a:rPr>
              <a:t>the</a:t>
            </a:r>
            <a:r>
              <a:rPr lang="es-CO">
                <a:latin typeface="CiscoSansTT Light"/>
                <a:ea typeface="ＭＳ Ｐゴシック"/>
                <a:cs typeface="CiscoSansTT Light"/>
              </a:rPr>
              <a:t> top </a:t>
            </a:r>
            <a:r>
              <a:rPr lang="es-CO" err="1">
                <a:latin typeface="CiscoSansTT Light"/>
                <a:ea typeface="ＭＳ Ｐゴシック"/>
                <a:cs typeface="CiscoSansTT Light"/>
              </a:rPr>
              <a:t>matching</a:t>
            </a:r>
            <a:r>
              <a:rPr lang="es-CO">
                <a:latin typeface="CiscoSansTT Light"/>
                <a:ea typeface="ＭＳ Ｐゴシック"/>
                <a:cs typeface="CiscoSansTT Light"/>
              </a:rPr>
              <a:t> </a:t>
            </a:r>
            <a:r>
              <a:rPr lang="es-CO" err="1">
                <a:latin typeface="CiscoSansTT Light"/>
                <a:ea typeface="ＭＳ Ｐゴシック"/>
                <a:cs typeface="CiscoSansTT Light"/>
              </a:rPr>
              <a:t>chunks</a:t>
            </a:r>
            <a:r>
              <a:rPr lang="es-CO">
                <a:latin typeface="CiscoSansTT Light"/>
                <a:ea typeface="ＭＳ Ｐゴシック"/>
                <a:cs typeface="CiscoSansTT Light"/>
              </a:rPr>
              <a:t> (</a:t>
            </a:r>
            <a:r>
              <a:rPr lang="es-CO" err="1">
                <a:latin typeface="CiscoSansTT Light"/>
                <a:ea typeface="ＭＳ Ｐゴシック"/>
                <a:cs typeface="CiscoSansTT Light"/>
              </a:rPr>
              <a:t>like</a:t>
            </a:r>
            <a:r>
              <a:rPr lang="es-CO">
                <a:latin typeface="CiscoSansTT Light"/>
                <a:ea typeface="ＭＳ Ｐゴシック"/>
                <a:cs typeface="CiscoSansTT Light"/>
              </a:rPr>
              <a:t> </a:t>
            </a:r>
            <a:r>
              <a:rPr lang="es-CO" err="1">
                <a:latin typeface="CiscoSansTT Light"/>
                <a:ea typeface="ＭＳ Ｐゴシック"/>
                <a:cs typeface="CiscoSansTT Light"/>
              </a:rPr>
              <a:t>library</a:t>
            </a:r>
            <a:r>
              <a:rPr lang="es-CO">
                <a:latin typeface="CiscoSansTT Light"/>
                <a:ea typeface="ＭＳ Ｐゴシック"/>
                <a:cs typeface="CiscoSansTT Light"/>
              </a:rPr>
              <a:t> </a:t>
            </a:r>
            <a:r>
              <a:rPr lang="es-CO" err="1">
                <a:latin typeface="CiscoSansTT Light"/>
                <a:ea typeface="ＭＳ Ｐゴシック"/>
                <a:cs typeface="CiscoSansTT Light"/>
              </a:rPr>
              <a:t>results</a:t>
            </a:r>
            <a:r>
              <a:rPr lang="es-CO">
                <a:latin typeface="CiscoSansTT Light"/>
                <a:ea typeface="ＭＳ Ｐゴシック"/>
                <a:cs typeface="CiscoSansTT Light"/>
              </a:rPr>
              <a:t>)</a:t>
            </a:r>
            <a:endParaRPr lang="es-CO"/>
          </a:p>
          <a:p>
            <a:pPr marL="285750" indent="-285750">
              <a:buFont typeface="Arial"/>
              <a:buChar char="•"/>
            </a:pPr>
            <a:r>
              <a:rPr lang="es-CO" err="1">
                <a:latin typeface="CiscoSansTT Light"/>
                <a:ea typeface="ＭＳ Ｐゴシック"/>
                <a:cs typeface="CiscoSansTT Light"/>
              </a:rPr>
              <a:t>These</a:t>
            </a:r>
            <a:r>
              <a:rPr lang="es-CO">
                <a:latin typeface="CiscoSansTT Light"/>
                <a:ea typeface="ＭＳ Ｐゴシック"/>
                <a:cs typeface="CiscoSansTT Light"/>
              </a:rPr>
              <a:t> </a:t>
            </a:r>
            <a:r>
              <a:rPr lang="es-CO" err="1">
                <a:latin typeface="CiscoSansTT Light"/>
                <a:ea typeface="ＭＳ Ｐゴシック"/>
                <a:cs typeface="CiscoSansTT Light"/>
              </a:rPr>
              <a:t>become</a:t>
            </a:r>
            <a:r>
              <a:rPr lang="es-CO">
                <a:latin typeface="CiscoSansTT Light"/>
                <a:ea typeface="ＭＳ Ｐゴシック"/>
                <a:cs typeface="CiscoSansTT Light"/>
              </a:rPr>
              <a:t> </a:t>
            </a:r>
            <a:r>
              <a:rPr lang="es-CO" err="1">
                <a:latin typeface="CiscoSansTT Light"/>
                <a:ea typeface="ＭＳ Ｐゴシック"/>
                <a:cs typeface="CiscoSansTT Light"/>
              </a:rPr>
              <a:t>the</a:t>
            </a:r>
            <a:r>
              <a:rPr lang="es-CO">
                <a:latin typeface="CiscoSansTT Light"/>
                <a:ea typeface="ＭＳ Ｐゴシック"/>
                <a:cs typeface="CiscoSansTT Light"/>
              </a:rPr>
              <a:t> "</a:t>
            </a:r>
            <a:r>
              <a:rPr lang="es-CO" err="1">
                <a:latin typeface="CiscoSansTT Light"/>
                <a:ea typeface="ＭＳ Ｐゴシック"/>
                <a:cs typeface="CiscoSansTT Light"/>
              </a:rPr>
              <a:t>context</a:t>
            </a:r>
            <a:r>
              <a:rPr lang="es-CO">
                <a:latin typeface="CiscoSansTT Light"/>
                <a:ea typeface="ＭＳ Ｐゴシック"/>
                <a:cs typeface="CiscoSansTT Light"/>
              </a:rPr>
              <a:t>" </a:t>
            </a:r>
            <a:r>
              <a:rPr lang="es-CO" err="1">
                <a:latin typeface="CiscoSansTT Light"/>
                <a:ea typeface="ＭＳ Ｐゴシック"/>
                <a:cs typeface="CiscoSansTT Light"/>
              </a:rPr>
              <a:t>for</a:t>
            </a:r>
            <a:r>
              <a:rPr lang="es-CO">
                <a:latin typeface="CiscoSansTT Light"/>
                <a:ea typeface="ＭＳ Ｐゴシック"/>
                <a:cs typeface="CiscoSansTT Light"/>
              </a:rPr>
              <a:t> </a:t>
            </a:r>
            <a:r>
              <a:rPr lang="es-CO" err="1">
                <a:latin typeface="CiscoSansTT Light"/>
                <a:ea typeface="ＭＳ Ｐゴシック"/>
                <a:cs typeface="CiscoSansTT Light"/>
              </a:rPr>
              <a:t>the</a:t>
            </a:r>
            <a:r>
              <a:rPr lang="es-CO">
                <a:latin typeface="CiscoSansTT Light"/>
                <a:ea typeface="ＭＳ Ｐゴシック"/>
                <a:cs typeface="CiscoSansTT Light"/>
              </a:rPr>
              <a:t> AI</a:t>
            </a:r>
            <a:endParaRPr lang="es-CO"/>
          </a:p>
        </p:txBody>
      </p:sp>
    </p:spTree>
    <p:extLst>
      <p:ext uri="{BB962C8B-B14F-4D97-AF65-F5344CB8AC3E}">
        <p14:creationId xmlns:p14="http://schemas.microsoft.com/office/powerpoint/2010/main" val="3182227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B05D53-D692-2691-7C05-7FBE50EE23B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FEEBA53-F5E8-C0B1-4DC4-201A89DA6EE8}"/>
              </a:ext>
            </a:extLst>
          </p:cNvPr>
          <p:cNvSpPr>
            <a:spLocks noGrp="1"/>
          </p:cNvSpPr>
          <p:nvPr>
            <p:ph type="title"/>
          </p:nvPr>
        </p:nvSpPr>
        <p:spPr>
          <a:xfrm>
            <a:off x="325190" y="224622"/>
            <a:ext cx="10969943" cy="685800"/>
          </a:xfrm>
        </p:spPr>
        <p:txBody>
          <a:bodyPr/>
          <a:lstStyle/>
          <a:p>
            <a:r>
              <a:rPr lang="es-ES" sz="3550"/>
              <a:t>Step 2: Load </a:t>
            </a:r>
            <a:r>
              <a:rPr lang="es-ES" sz="3550" err="1"/>
              <a:t>the</a:t>
            </a:r>
            <a:r>
              <a:rPr lang="es-ES" sz="3550"/>
              <a:t> PDF </a:t>
            </a:r>
            <a:r>
              <a:rPr lang="es-ES" sz="3550" err="1"/>
              <a:t>Document</a:t>
            </a:r>
            <a:endParaRPr lang="es-ES" err="1"/>
          </a:p>
        </p:txBody>
      </p:sp>
      <p:sp>
        <p:nvSpPr>
          <p:cNvPr id="9" name="TextBox 4">
            <a:extLst>
              <a:ext uri="{FF2B5EF4-FFF2-40B4-BE49-F238E27FC236}">
                <a16:creationId xmlns:a16="http://schemas.microsoft.com/office/drawing/2014/main" id="{7E4A3100-531C-5145-E07E-A9420AC37B9B}"/>
              </a:ext>
            </a:extLst>
          </p:cNvPr>
          <p:cNvSpPr txBox="1"/>
          <p:nvPr/>
        </p:nvSpPr>
        <p:spPr>
          <a:xfrm>
            <a:off x="183357" y="1229553"/>
            <a:ext cx="4363873" cy="1538883"/>
          </a:xfrm>
          <a:prstGeom prst="rect">
            <a:avLst/>
          </a:prstGeom>
          <a:noFill/>
        </p:spPr>
        <p:txBody>
          <a:bodyPr wrap="square" lIns="91440" tIns="45720" rIns="91440" bIns="45720" rtlCol="0" anchor="t">
            <a:spAutoFit/>
          </a:bodyPr>
          <a:lstStyle/>
          <a:p>
            <a:r>
              <a:rPr lang="en-US">
                <a:solidFill>
                  <a:srgbClr val="475569"/>
                </a:solidFill>
                <a:latin typeface="Arial"/>
                <a:ea typeface="ＭＳ Ｐゴシック"/>
                <a:cs typeface="Arial"/>
              </a:rPr>
              <a:t>Ask the </a:t>
            </a:r>
            <a:r>
              <a:rPr lang="en-US" err="1">
                <a:solidFill>
                  <a:srgbClr val="475569"/>
                </a:solidFill>
                <a:latin typeface="Arial"/>
                <a:ea typeface="ＭＳ Ｐゴシック"/>
                <a:cs typeface="Arial"/>
              </a:rPr>
              <a:t>Jupyter</a:t>
            </a:r>
            <a:r>
              <a:rPr lang="en-US">
                <a:solidFill>
                  <a:srgbClr val="475569"/>
                </a:solidFill>
                <a:latin typeface="Arial"/>
                <a:ea typeface="ＭＳ Ｐゴシック"/>
                <a:cs typeface="Arial"/>
              </a:rPr>
              <a:t> Agent:</a:t>
            </a:r>
            <a:endParaRPr lang="en-US">
              <a:solidFill>
                <a:srgbClr val="000000"/>
              </a:solidFill>
              <a:latin typeface="Arial"/>
              <a:ea typeface="ＭＳ Ｐゴシック"/>
              <a:cs typeface="Arial"/>
            </a:endParaRPr>
          </a:p>
          <a:p>
            <a:endParaRPr lang="en-US">
              <a:solidFill>
                <a:srgbClr val="475569"/>
              </a:solidFill>
              <a:cs typeface="Arial"/>
            </a:endParaRPr>
          </a:p>
          <a:p>
            <a:r>
              <a:rPr lang="en-US" sz="1100">
                <a:highlight>
                  <a:srgbClr val="FFFFFF"/>
                </a:highlight>
                <a:latin typeface="Consolas"/>
                <a:ea typeface="ＭＳ Ｐゴシック"/>
                <a:cs typeface="Segoe UI"/>
              </a:rPr>
              <a:t>/generate Load a PDF file called "Company Policies.pdf" that is in the Docs folder</a:t>
            </a:r>
            <a:br>
              <a:rPr lang="en-US">
                <a:latin typeface="CiscoSansTT ExtraLight"/>
                <a:cs typeface="Segoe UI"/>
              </a:rPr>
            </a:br>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mc:AlternateContent xmlns:mc="http://schemas.openxmlformats.org/markup-compatibility/2006" xmlns:p14="http://schemas.microsoft.com/office/powerpoint/2010/main">
        <mc:Choice Requires="p14">
          <p:contentPart p14:bwMode="auto" r:id="rId2">
            <p14:nvContentPartPr>
              <p14:cNvPr id="19" name="Entrada de lápiz 18">
                <a:extLst>
                  <a:ext uri="{FF2B5EF4-FFF2-40B4-BE49-F238E27FC236}">
                    <a16:creationId xmlns:a16="http://schemas.microsoft.com/office/drawing/2014/main" id="{2D93C015-321F-303A-77D8-CE5C673DBA70}"/>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2D93C015-321F-303A-77D8-CE5C673DBA70}"/>
                  </a:ext>
                </a:extLst>
              </p:cNvPr>
              <p:cNvPicPr/>
              <p:nvPr/>
            </p:nvPicPr>
            <p:blipFill>
              <a:blip r:embed="rId3"/>
              <a:stretch>
                <a:fillRect/>
              </a:stretch>
            </p:blipFill>
            <p:spPr>
              <a:xfrm>
                <a:off x="6466277" y="-397466"/>
                <a:ext cx="870500" cy="870500"/>
              </a:xfrm>
              <a:prstGeom prst="rect">
                <a:avLst/>
              </a:prstGeom>
            </p:spPr>
          </p:pic>
        </mc:Fallback>
      </mc:AlternateContent>
      <p:pic>
        <p:nvPicPr>
          <p:cNvPr id="6" name="Imagen 5" descr="Interfaz de usuario gráfica, Texto, Aplicación, Correo electrónico&#10;&#10;El contenido generado por IA puede ser incorrecto.">
            <a:extLst>
              <a:ext uri="{FF2B5EF4-FFF2-40B4-BE49-F238E27FC236}">
                <a16:creationId xmlns:a16="http://schemas.microsoft.com/office/drawing/2014/main" id="{E4A51CB2-3B0E-2FB8-1AEF-4E2720F91A17}"/>
              </a:ext>
            </a:extLst>
          </p:cNvPr>
          <p:cNvPicPr>
            <a:picLocks noChangeAspect="1"/>
          </p:cNvPicPr>
          <p:nvPr/>
        </p:nvPicPr>
        <p:blipFill>
          <a:blip r:embed="rId4"/>
          <a:stretch>
            <a:fillRect/>
          </a:stretch>
        </p:blipFill>
        <p:spPr>
          <a:xfrm>
            <a:off x="428045" y="2407966"/>
            <a:ext cx="10928160" cy="3714750"/>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Entrada de lápiz 3">
                <a:extLst>
                  <a:ext uri="{FF2B5EF4-FFF2-40B4-BE49-F238E27FC236}">
                    <a16:creationId xmlns:a16="http://schemas.microsoft.com/office/drawing/2014/main" id="{7833AB7F-35A0-0E8C-DFE9-F1F6C22A0B82}"/>
                  </a:ext>
                </a:extLst>
              </p14:cNvPr>
              <p14:cNvContentPartPr/>
              <p14:nvPr/>
            </p14:nvContentPartPr>
            <p14:xfrm>
              <a:off x="4406430" y="3730954"/>
              <a:ext cx="1821376" cy="509222"/>
            </p14:xfrm>
          </p:contentPart>
        </mc:Choice>
        <mc:Fallback xmlns="">
          <p:pic>
            <p:nvPicPr>
              <p:cNvPr id="4" name="Entrada de lápiz 3">
                <a:extLst>
                  <a:ext uri="{FF2B5EF4-FFF2-40B4-BE49-F238E27FC236}">
                    <a16:creationId xmlns:a16="http://schemas.microsoft.com/office/drawing/2014/main" id="{7833AB7F-35A0-0E8C-DFE9-F1F6C22A0B82}"/>
                  </a:ext>
                </a:extLst>
              </p:cNvPr>
              <p:cNvPicPr/>
              <p:nvPr/>
            </p:nvPicPr>
            <p:blipFill>
              <a:blip r:embed="rId6"/>
              <a:stretch>
                <a:fillRect/>
              </a:stretch>
            </p:blipFill>
            <p:spPr>
              <a:xfrm>
                <a:off x="4388436" y="3712960"/>
                <a:ext cx="1857005" cy="54485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Entrada de lápiz 4">
                <a:extLst>
                  <a:ext uri="{FF2B5EF4-FFF2-40B4-BE49-F238E27FC236}">
                    <a16:creationId xmlns:a16="http://schemas.microsoft.com/office/drawing/2014/main" id="{B91358B7-F96B-2BDC-E309-25F6CD409853}"/>
                  </a:ext>
                </a:extLst>
              </p14:cNvPr>
              <p14:cNvContentPartPr/>
              <p14:nvPr/>
            </p14:nvContentPartPr>
            <p14:xfrm>
              <a:off x="4189092" y="4109624"/>
              <a:ext cx="307061" cy="202522"/>
            </p14:xfrm>
          </p:contentPart>
        </mc:Choice>
        <mc:Fallback xmlns="">
          <p:pic>
            <p:nvPicPr>
              <p:cNvPr id="5" name="Entrada de lápiz 4">
                <a:extLst>
                  <a:ext uri="{FF2B5EF4-FFF2-40B4-BE49-F238E27FC236}">
                    <a16:creationId xmlns:a16="http://schemas.microsoft.com/office/drawing/2014/main" id="{B91358B7-F96B-2BDC-E309-25F6CD409853}"/>
                  </a:ext>
                </a:extLst>
              </p:cNvPr>
              <p:cNvPicPr/>
              <p:nvPr/>
            </p:nvPicPr>
            <p:blipFill>
              <a:blip r:embed="rId8"/>
              <a:stretch>
                <a:fillRect/>
              </a:stretch>
            </p:blipFill>
            <p:spPr>
              <a:xfrm>
                <a:off x="4171114" y="4091638"/>
                <a:ext cx="342657" cy="238134"/>
              </a:xfrm>
              <a:prstGeom prst="rect">
                <a:avLst/>
              </a:prstGeom>
            </p:spPr>
          </p:pic>
        </mc:Fallback>
      </mc:AlternateContent>
      <p:sp>
        <p:nvSpPr>
          <p:cNvPr id="7" name="TextBox 4">
            <a:extLst>
              <a:ext uri="{FF2B5EF4-FFF2-40B4-BE49-F238E27FC236}">
                <a16:creationId xmlns:a16="http://schemas.microsoft.com/office/drawing/2014/main" id="{BF49D2F4-77B1-AC54-8D0D-FBDBD67F416B}"/>
              </a:ext>
            </a:extLst>
          </p:cNvPr>
          <p:cNvSpPr txBox="1"/>
          <p:nvPr/>
        </p:nvSpPr>
        <p:spPr>
          <a:xfrm>
            <a:off x="6462772" y="3548878"/>
            <a:ext cx="4363873" cy="1200329"/>
          </a:xfrm>
          <a:prstGeom prst="rect">
            <a:avLst/>
          </a:prstGeom>
          <a:noFill/>
        </p:spPr>
        <p:txBody>
          <a:bodyPr wrap="square" lIns="91440" tIns="45720" rIns="91440" bIns="45720" rtlCol="0" anchor="t">
            <a:spAutoFit/>
          </a:bodyPr>
          <a:lstStyle/>
          <a:p>
            <a:r>
              <a:rPr lang="en-US">
                <a:solidFill>
                  <a:srgbClr val="475569"/>
                </a:solidFill>
                <a:latin typeface="Arial"/>
                <a:ea typeface="ＭＳ Ｐゴシック"/>
                <a:cs typeface="Arial"/>
              </a:rPr>
              <a:t>This should be the real path of your document</a:t>
            </a:r>
            <a:br>
              <a:rPr lang="en-US">
                <a:latin typeface="CiscoSansTT ExtraLight"/>
                <a:cs typeface="Segoe UI"/>
              </a:rPr>
            </a:br>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p:spTree>
    <p:extLst>
      <p:ext uri="{BB962C8B-B14F-4D97-AF65-F5344CB8AC3E}">
        <p14:creationId xmlns:p14="http://schemas.microsoft.com/office/powerpoint/2010/main" val="18975422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232C7-ADB8-1D2E-F431-6864CCCB011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647D632-2732-9D52-54D5-C8BA23127A0A}"/>
              </a:ext>
            </a:extLst>
          </p:cNvPr>
          <p:cNvSpPr>
            <a:spLocks noGrp="1"/>
          </p:cNvSpPr>
          <p:nvPr>
            <p:ph type="title"/>
          </p:nvPr>
        </p:nvSpPr>
        <p:spPr>
          <a:xfrm>
            <a:off x="325190" y="224622"/>
            <a:ext cx="10969943" cy="685800"/>
          </a:xfrm>
        </p:spPr>
        <p:txBody>
          <a:bodyPr/>
          <a:lstStyle/>
          <a:p>
            <a:r>
              <a:rPr lang="es-ES" sz="3550"/>
              <a:t>Step 3: Split </a:t>
            </a:r>
            <a:r>
              <a:rPr lang="es-ES" sz="3550" err="1"/>
              <a:t>the</a:t>
            </a:r>
            <a:r>
              <a:rPr lang="es-ES" sz="3550"/>
              <a:t> Text </a:t>
            </a:r>
            <a:r>
              <a:rPr lang="es-ES" sz="3550" err="1"/>
              <a:t>into</a:t>
            </a:r>
            <a:r>
              <a:rPr lang="es-ES" sz="3550"/>
              <a:t> </a:t>
            </a:r>
            <a:r>
              <a:rPr lang="es-ES" sz="3550" err="1"/>
              <a:t>Chunks</a:t>
            </a:r>
            <a:endParaRPr lang="es-ES" err="1"/>
          </a:p>
        </p:txBody>
      </p:sp>
      <p:sp>
        <p:nvSpPr>
          <p:cNvPr id="9" name="TextBox 4">
            <a:extLst>
              <a:ext uri="{FF2B5EF4-FFF2-40B4-BE49-F238E27FC236}">
                <a16:creationId xmlns:a16="http://schemas.microsoft.com/office/drawing/2014/main" id="{D066F25E-68B3-D49E-37BB-492DA1C01121}"/>
              </a:ext>
            </a:extLst>
          </p:cNvPr>
          <p:cNvSpPr txBox="1"/>
          <p:nvPr/>
        </p:nvSpPr>
        <p:spPr>
          <a:xfrm>
            <a:off x="2782" y="1245960"/>
            <a:ext cx="4931018" cy="1200329"/>
          </a:xfrm>
          <a:prstGeom prst="rect">
            <a:avLst/>
          </a:prstGeom>
          <a:noFill/>
        </p:spPr>
        <p:txBody>
          <a:bodyPr wrap="square" lIns="91440" tIns="45720" rIns="91440" bIns="45720" rtlCol="0" anchor="t">
            <a:spAutoFit/>
          </a:bodyPr>
          <a:lstStyle/>
          <a:p>
            <a:r>
              <a:rPr lang="en-US">
                <a:solidFill>
                  <a:srgbClr val="475569"/>
                </a:solidFill>
                <a:latin typeface="Arial"/>
                <a:ea typeface="ＭＳ Ｐゴシック"/>
                <a:cs typeface="Arial"/>
              </a:rPr>
              <a:t>Here you could also experiment with the variables of the text splitter.</a:t>
            </a:r>
            <a:endParaRPr lang="en-US">
              <a:solidFill>
                <a:srgbClr val="475569"/>
              </a:solidFill>
              <a:cs typeface="Arial"/>
            </a:endParaRPr>
          </a:p>
          <a:p>
            <a:endParaRPr lang="en-US">
              <a:solidFill>
                <a:srgbClr val="475569"/>
              </a:solidFill>
              <a:cs typeface="Arial"/>
            </a:endParaRPr>
          </a:p>
          <a:p>
            <a:endParaRPr lang="en-US">
              <a:solidFill>
                <a:srgbClr val="414244"/>
              </a:solidFill>
              <a:latin typeface="CiscoSansTT ExtraLight"/>
              <a:cs typeface="CiscoSansTT ExtraLight"/>
            </a:endParaRPr>
          </a:p>
        </p:txBody>
      </p:sp>
      <mc:AlternateContent xmlns:mc="http://schemas.openxmlformats.org/markup-compatibility/2006" xmlns:p14="http://schemas.microsoft.com/office/powerpoint/2010/main">
        <mc:Choice Requires="p14">
          <p:contentPart p14:bwMode="auto" r:id="rId2">
            <p14:nvContentPartPr>
              <p14:cNvPr id="19" name="Entrada de lápiz 18">
                <a:extLst>
                  <a:ext uri="{FF2B5EF4-FFF2-40B4-BE49-F238E27FC236}">
                    <a16:creationId xmlns:a16="http://schemas.microsoft.com/office/drawing/2014/main" id="{E1C287ED-A742-EE6F-E2F4-95590A9E0D54}"/>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E1C287ED-A742-EE6F-E2F4-95590A9E0D54}"/>
                  </a:ext>
                </a:extLst>
              </p:cNvPr>
              <p:cNvPicPr/>
              <p:nvPr/>
            </p:nvPicPr>
            <p:blipFill>
              <a:blip r:embed="rId3"/>
              <a:stretch>
                <a:fillRect/>
              </a:stretch>
            </p:blipFill>
            <p:spPr>
              <a:xfrm>
                <a:off x="6466277" y="-397466"/>
                <a:ext cx="870500" cy="870500"/>
              </a:xfrm>
              <a:prstGeom prst="rect">
                <a:avLst/>
              </a:prstGeom>
            </p:spPr>
          </p:pic>
        </mc:Fallback>
      </mc:AlternateContent>
      <p:pic>
        <p:nvPicPr>
          <p:cNvPr id="5" name="Imagen 4" descr="Interfaz de usuario gráfica, Texto, Aplicación&#10;&#10;El contenido generado por IA puede ser incorrecto.">
            <a:extLst>
              <a:ext uri="{FF2B5EF4-FFF2-40B4-BE49-F238E27FC236}">
                <a16:creationId xmlns:a16="http://schemas.microsoft.com/office/drawing/2014/main" id="{E6ACC729-A9B9-6C0D-CAC6-72D56BA8DF5A}"/>
              </a:ext>
            </a:extLst>
          </p:cNvPr>
          <p:cNvPicPr>
            <a:picLocks noChangeAspect="1"/>
          </p:cNvPicPr>
          <p:nvPr/>
        </p:nvPicPr>
        <p:blipFill>
          <a:blip r:embed="rId4"/>
          <a:stretch>
            <a:fillRect/>
          </a:stretch>
        </p:blipFill>
        <p:spPr>
          <a:xfrm>
            <a:off x="5372493" y="1179195"/>
            <a:ext cx="5619165" cy="3333750"/>
          </a:xfrm>
          <a:prstGeom prst="rect">
            <a:avLst/>
          </a:prstGeom>
        </p:spPr>
      </p:pic>
    </p:spTree>
    <p:extLst>
      <p:ext uri="{BB962C8B-B14F-4D97-AF65-F5344CB8AC3E}">
        <p14:creationId xmlns:p14="http://schemas.microsoft.com/office/powerpoint/2010/main" val="31849736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70A70-9FA3-E937-5C40-C7DE14B5C64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BBF69E2-FBD8-32A8-5D89-DB69FC4947E3}"/>
              </a:ext>
            </a:extLst>
          </p:cNvPr>
          <p:cNvSpPr>
            <a:spLocks noGrp="1"/>
          </p:cNvSpPr>
          <p:nvPr>
            <p:ph type="title"/>
          </p:nvPr>
        </p:nvSpPr>
        <p:spPr>
          <a:xfrm>
            <a:off x="325190" y="224622"/>
            <a:ext cx="10969943" cy="685800"/>
          </a:xfrm>
        </p:spPr>
        <p:txBody>
          <a:bodyPr/>
          <a:lstStyle/>
          <a:p>
            <a:r>
              <a:rPr lang="es-ES" sz="3550" err="1"/>
              <a:t>What</a:t>
            </a:r>
            <a:r>
              <a:rPr lang="es-ES" sz="3550"/>
              <a:t> a </a:t>
            </a:r>
            <a:r>
              <a:rPr lang="es-ES" sz="3550" err="1"/>
              <a:t>Document</a:t>
            </a:r>
            <a:r>
              <a:rPr lang="es-ES" sz="3550"/>
              <a:t> </a:t>
            </a:r>
            <a:r>
              <a:rPr lang="es-ES" sz="3550" err="1"/>
              <a:t>Contains</a:t>
            </a:r>
            <a:endParaRPr lang="es-ES" err="1"/>
          </a:p>
        </p:txBody>
      </p:sp>
      <p:sp>
        <p:nvSpPr>
          <p:cNvPr id="9" name="TextBox 4">
            <a:extLst>
              <a:ext uri="{FF2B5EF4-FFF2-40B4-BE49-F238E27FC236}">
                <a16:creationId xmlns:a16="http://schemas.microsoft.com/office/drawing/2014/main" id="{AD761D01-544E-E213-4D2A-AE0A0F9B61E5}"/>
              </a:ext>
            </a:extLst>
          </p:cNvPr>
          <p:cNvSpPr txBox="1"/>
          <p:nvPr/>
        </p:nvSpPr>
        <p:spPr>
          <a:xfrm>
            <a:off x="2782" y="1245960"/>
            <a:ext cx="4931018" cy="1200329"/>
          </a:xfrm>
          <a:prstGeom prst="rect">
            <a:avLst/>
          </a:prstGeom>
          <a:noFill/>
        </p:spPr>
        <p:txBody>
          <a:bodyPr wrap="square" lIns="91440" tIns="45720" rIns="91440" bIns="45720" rtlCol="0" anchor="t">
            <a:spAutoFit/>
          </a:bodyPr>
          <a:lstStyle/>
          <a:p>
            <a:r>
              <a:rPr lang="en-US">
                <a:solidFill>
                  <a:srgbClr val="475569"/>
                </a:solidFill>
                <a:latin typeface="Arial"/>
                <a:ea typeface="ＭＳ Ｐゴシック"/>
                <a:cs typeface="Arial"/>
              </a:rPr>
              <a:t>Let's look at the first page to understand the structure (This code block is not mandatory)</a:t>
            </a:r>
            <a:endParaRPr lang="es-ES"/>
          </a:p>
          <a:p>
            <a:endParaRPr lang="en-US">
              <a:solidFill>
                <a:srgbClr val="475569"/>
              </a:solidFill>
              <a:cs typeface="Arial"/>
            </a:endParaRPr>
          </a:p>
          <a:p>
            <a:endParaRPr lang="en-US">
              <a:solidFill>
                <a:srgbClr val="414244"/>
              </a:solidFill>
              <a:latin typeface="CiscoSansTT ExtraLight"/>
              <a:cs typeface="CiscoSansTT ExtraLight"/>
            </a:endParaRPr>
          </a:p>
        </p:txBody>
      </p:sp>
      <mc:AlternateContent xmlns:mc="http://schemas.openxmlformats.org/markup-compatibility/2006" xmlns:p14="http://schemas.microsoft.com/office/powerpoint/2010/main">
        <mc:Choice Requires="p14">
          <p:contentPart p14:bwMode="auto" r:id="rId2">
            <p14:nvContentPartPr>
              <p14:cNvPr id="19" name="Entrada de lápiz 18">
                <a:extLst>
                  <a:ext uri="{FF2B5EF4-FFF2-40B4-BE49-F238E27FC236}">
                    <a16:creationId xmlns:a16="http://schemas.microsoft.com/office/drawing/2014/main" id="{9497F324-952A-8643-CAFC-D38FF9E02767}"/>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9497F324-952A-8643-CAFC-D38FF9E02767}"/>
                  </a:ext>
                </a:extLst>
              </p:cNvPr>
              <p:cNvPicPr/>
              <p:nvPr/>
            </p:nvPicPr>
            <p:blipFill>
              <a:blip r:embed="rId3"/>
              <a:stretch>
                <a:fillRect/>
              </a:stretch>
            </p:blipFill>
            <p:spPr>
              <a:xfrm>
                <a:off x="6466277" y="-397466"/>
                <a:ext cx="870500" cy="870500"/>
              </a:xfrm>
              <a:prstGeom prst="rect">
                <a:avLst/>
              </a:prstGeom>
            </p:spPr>
          </p:pic>
        </mc:Fallback>
      </mc:AlternateContent>
      <p:pic>
        <p:nvPicPr>
          <p:cNvPr id="3" name="Imagen 2">
            <a:extLst>
              <a:ext uri="{FF2B5EF4-FFF2-40B4-BE49-F238E27FC236}">
                <a16:creationId xmlns:a16="http://schemas.microsoft.com/office/drawing/2014/main" id="{F8B1F91C-6060-51B7-9F0A-1E1699E8DD19}"/>
              </a:ext>
            </a:extLst>
          </p:cNvPr>
          <p:cNvPicPr>
            <a:picLocks noChangeAspect="1"/>
          </p:cNvPicPr>
          <p:nvPr/>
        </p:nvPicPr>
        <p:blipFill>
          <a:blip r:embed="rId4"/>
          <a:stretch>
            <a:fillRect/>
          </a:stretch>
        </p:blipFill>
        <p:spPr>
          <a:xfrm>
            <a:off x="5323399" y="914306"/>
            <a:ext cx="5892374" cy="5010150"/>
          </a:xfrm>
          <a:prstGeom prst="rect">
            <a:avLst/>
          </a:prstGeom>
        </p:spPr>
      </p:pic>
    </p:spTree>
    <p:extLst>
      <p:ext uri="{BB962C8B-B14F-4D97-AF65-F5344CB8AC3E}">
        <p14:creationId xmlns:p14="http://schemas.microsoft.com/office/powerpoint/2010/main" val="204032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FD2A7-B548-F8BB-E64D-7C93038B1C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96F69F-330F-84B2-9BAD-561DAF66F905}"/>
              </a:ext>
            </a:extLst>
          </p:cNvPr>
          <p:cNvSpPr>
            <a:spLocks noGrp="1"/>
          </p:cNvSpPr>
          <p:nvPr>
            <p:ph type="title"/>
          </p:nvPr>
        </p:nvSpPr>
        <p:spPr>
          <a:xfrm>
            <a:off x="527144" y="381000"/>
            <a:ext cx="10969943" cy="685800"/>
          </a:xfrm>
        </p:spPr>
        <p:txBody>
          <a:bodyPr/>
          <a:lstStyle/>
          <a:p>
            <a:r>
              <a:rPr lang="en-US" sz="3550"/>
              <a:t>What is Chunking</a:t>
            </a:r>
            <a:endParaRPr lang="es-ES"/>
          </a:p>
        </p:txBody>
      </p:sp>
      <p:sp>
        <p:nvSpPr>
          <p:cNvPr id="5" name="TextBox 4">
            <a:extLst>
              <a:ext uri="{FF2B5EF4-FFF2-40B4-BE49-F238E27FC236}">
                <a16:creationId xmlns:a16="http://schemas.microsoft.com/office/drawing/2014/main" id="{4AA8ED53-A39D-17E8-9487-C3379819E036}"/>
              </a:ext>
            </a:extLst>
          </p:cNvPr>
          <p:cNvSpPr txBox="1"/>
          <p:nvPr/>
        </p:nvSpPr>
        <p:spPr>
          <a:xfrm>
            <a:off x="524112" y="1170819"/>
            <a:ext cx="10184759" cy="2616101"/>
          </a:xfrm>
          <a:prstGeom prst="rect">
            <a:avLst/>
          </a:prstGeom>
          <a:noFill/>
        </p:spPr>
        <p:txBody>
          <a:bodyPr wrap="square" lIns="91440" tIns="45720" rIns="91440" bIns="45720" rtlCol="0" anchor="t">
            <a:spAutoFit/>
          </a:bodyPr>
          <a:lstStyle/>
          <a:p>
            <a:r>
              <a:rPr lang="en-US" b="1">
                <a:latin typeface="CiscoSansTT ExtraLight"/>
                <a:ea typeface="ＭＳ Ｐゴシック"/>
                <a:cs typeface="Arial"/>
              </a:rPr>
              <a:t>Book analogy</a:t>
            </a:r>
          </a:p>
          <a:p>
            <a:r>
              <a:rPr lang="en-US">
                <a:latin typeface="CiscoSansTT ExtraLight"/>
                <a:ea typeface="ＭＳ Ｐゴシック"/>
                <a:cs typeface="Arial"/>
              </a:rPr>
              <a:t>Imagine you have a 500-page book about company policies.</a:t>
            </a:r>
            <a:endParaRPr lang="en-US">
              <a:latin typeface="CiscoSansTT ExtraLight"/>
              <a:ea typeface="ＭＳ Ｐゴシック"/>
            </a:endParaRPr>
          </a:p>
          <a:p>
            <a:endParaRPr lang="en-US">
              <a:latin typeface="CiscoSansTT ExtraLight"/>
            </a:endParaRPr>
          </a:p>
          <a:p>
            <a:r>
              <a:rPr lang="en-US" b="1">
                <a:latin typeface="CiscoSansTT ExtraLight"/>
                <a:ea typeface="ＭＳ Ｐゴシック"/>
                <a:cs typeface="Arial"/>
              </a:rPr>
              <a:t>Without chunking:</a:t>
            </a:r>
            <a:r>
              <a:rPr lang="en-US">
                <a:latin typeface="CiscoSansTT ExtraLight"/>
                <a:ea typeface="ＭＳ Ｐゴシック"/>
                <a:cs typeface="Arial"/>
              </a:rPr>
              <a:t> You submit the entire book to the search engine. When someone asks, "How many vacation days do I have?", you search through 500 pages. Total chaos.</a:t>
            </a:r>
            <a:endParaRPr lang="en-US">
              <a:latin typeface="CiscoSansTT ExtraLight"/>
              <a:ea typeface="ＭＳ Ｐゴシック"/>
            </a:endParaRPr>
          </a:p>
          <a:p>
            <a:endParaRPr lang="en-US">
              <a:latin typeface="CiscoSansTT ExtraLight"/>
              <a:ea typeface="ＭＳ Ｐゴシック"/>
              <a:cs typeface="Arial"/>
            </a:endParaRPr>
          </a:p>
          <a:p>
            <a:r>
              <a:rPr lang="en-US" b="1">
                <a:latin typeface="CiscoSansTT ExtraLight"/>
                <a:ea typeface="ＭＳ Ｐゴシック"/>
                <a:cs typeface="Arial"/>
              </a:rPr>
              <a:t>With chunking: </a:t>
            </a:r>
            <a:r>
              <a:rPr lang="en-US">
                <a:latin typeface="CiscoSansTT ExtraLight"/>
                <a:ea typeface="ＭＳ Ｐゴシック"/>
                <a:cs typeface="Arial"/>
              </a:rPr>
              <a:t>You divide the book into 200 "notes" of 2-3 pages each, all on specific topics. You search through those 200 notes. Fast and accurate.</a:t>
            </a:r>
            <a:endParaRPr lang="en-US">
              <a:latin typeface="CiscoSansTT ExtraLight"/>
              <a:ea typeface="ＭＳ Ｐゴシック"/>
            </a:endParaRPr>
          </a:p>
          <a:p>
            <a:endParaRPr lang="en-US" sz="2000">
              <a:latin typeface="CiscoSansTT Light"/>
            </a:endParaRPr>
          </a:p>
        </p:txBody>
      </p:sp>
    </p:spTree>
    <p:extLst>
      <p:ext uri="{BB962C8B-B14F-4D97-AF65-F5344CB8AC3E}">
        <p14:creationId xmlns:p14="http://schemas.microsoft.com/office/powerpoint/2010/main" val="21439246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BAE1B-D5DE-0378-11BF-340554AAF2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BD9842-2DE6-FC15-A1A8-A5D6856A1C92}"/>
              </a:ext>
            </a:extLst>
          </p:cNvPr>
          <p:cNvSpPr>
            <a:spLocks noGrp="1"/>
          </p:cNvSpPr>
          <p:nvPr>
            <p:ph type="title"/>
          </p:nvPr>
        </p:nvSpPr>
        <p:spPr>
          <a:xfrm>
            <a:off x="527144" y="523162"/>
            <a:ext cx="10969943" cy="685800"/>
          </a:xfrm>
        </p:spPr>
        <p:txBody>
          <a:bodyPr/>
          <a:lstStyle/>
          <a:p>
            <a:r>
              <a:rPr lang="en-US" sz="3550">
                <a:cs typeface="CiscoSansTT ExtraLight"/>
              </a:rPr>
              <a:t>Chunk Size: Finding the Sweet Spot</a:t>
            </a:r>
            <a:endParaRPr lang="es-ES"/>
          </a:p>
        </p:txBody>
      </p:sp>
      <p:sp>
        <p:nvSpPr>
          <p:cNvPr id="5" name="TextBox 4">
            <a:extLst>
              <a:ext uri="{FF2B5EF4-FFF2-40B4-BE49-F238E27FC236}">
                <a16:creationId xmlns:a16="http://schemas.microsoft.com/office/drawing/2014/main" id="{FDDAED77-8D48-FE4D-42C9-13842F931DDF}"/>
              </a:ext>
            </a:extLst>
          </p:cNvPr>
          <p:cNvSpPr txBox="1"/>
          <p:nvPr/>
        </p:nvSpPr>
        <p:spPr>
          <a:xfrm>
            <a:off x="524112" y="1696817"/>
            <a:ext cx="10184759" cy="1908215"/>
          </a:xfrm>
          <a:prstGeom prst="rect">
            <a:avLst/>
          </a:prstGeom>
          <a:noFill/>
        </p:spPr>
        <p:txBody>
          <a:bodyPr wrap="square" lIns="91440" tIns="45720" rIns="91440" bIns="45720" rtlCol="0" anchor="t">
            <a:spAutoFit/>
          </a:bodyPr>
          <a:lstStyle/>
          <a:p>
            <a:endParaRPr lang="en-US" b="1">
              <a:latin typeface="CiscoSansTT ExtraLight"/>
              <a:ea typeface="ＭＳ Ｐゴシック"/>
              <a:cs typeface="Arial"/>
            </a:endParaRPr>
          </a:p>
          <a:p>
            <a:pPr marL="342900" indent="-342900">
              <a:buFont typeface="Arial"/>
              <a:buChar char="•"/>
            </a:pPr>
            <a:r>
              <a:rPr lang="en-US" sz="2000" b="1">
                <a:latin typeface="CiscoSansTT Light"/>
                <a:ea typeface="ＭＳ Ｐゴシック"/>
                <a:cs typeface="CiscoSansTT Light"/>
              </a:rPr>
              <a:t>400-512 tokens </a:t>
            </a:r>
            <a:r>
              <a:rPr lang="en-US" sz="2000">
                <a:latin typeface="CiscoSansTT Light"/>
                <a:ea typeface="ＭＳ Ｐゴシック"/>
                <a:cs typeface="CiscoSansTT Light"/>
              </a:rPr>
              <a:t>-&gt; Industry standard starting point</a:t>
            </a:r>
            <a:endParaRPr lang="en-US"/>
          </a:p>
          <a:p>
            <a:endParaRPr lang="en-US" sz="2000">
              <a:latin typeface="CiscoSansTT Light"/>
              <a:ea typeface="ＭＳ Ｐゴシック"/>
              <a:cs typeface="CiscoSansTT Light"/>
            </a:endParaRPr>
          </a:p>
          <a:p>
            <a:pPr marL="342900" indent="-342900">
              <a:buFont typeface="Arial"/>
              <a:buChar char="•"/>
            </a:pPr>
            <a:r>
              <a:rPr lang="en-US" sz="2000" b="1">
                <a:latin typeface="CiscoSansTT Light"/>
                <a:ea typeface="ＭＳ Ｐゴシック"/>
                <a:cs typeface="CiscoSansTT Light"/>
              </a:rPr>
              <a:t>Smaller chunks</a:t>
            </a:r>
            <a:r>
              <a:rPr lang="en-US" sz="2000">
                <a:latin typeface="CiscoSansTT Light"/>
                <a:ea typeface="ＭＳ Ｐゴシック"/>
                <a:cs typeface="CiscoSansTT Light"/>
              </a:rPr>
              <a:t> -&gt; Better precision, more storage</a:t>
            </a:r>
            <a:endParaRPr lang="en-US">
              <a:ea typeface="ＭＳ Ｐゴシック"/>
            </a:endParaRPr>
          </a:p>
          <a:p>
            <a:endParaRPr lang="en-US" sz="2000">
              <a:latin typeface="CiscoSansTT Light"/>
              <a:ea typeface="ＭＳ Ｐゴシック"/>
              <a:cs typeface="CiscoSansTT Light"/>
            </a:endParaRPr>
          </a:p>
          <a:p>
            <a:pPr marL="342900" indent="-342900">
              <a:buFont typeface="Arial"/>
              <a:buChar char="•"/>
            </a:pPr>
            <a:r>
              <a:rPr lang="en-US" sz="2000" b="1">
                <a:latin typeface="CiscoSansTT Light"/>
                <a:ea typeface="ＭＳ Ｐゴシック"/>
                <a:cs typeface="CiscoSansTT Light"/>
              </a:rPr>
              <a:t>Larger chunks </a:t>
            </a:r>
            <a:r>
              <a:rPr lang="en-US" sz="2000">
                <a:latin typeface="CiscoSansTT Light"/>
                <a:ea typeface="ＭＳ Ｐゴシック"/>
                <a:cs typeface="CiscoSansTT Light"/>
              </a:rPr>
              <a:t>-&gt; More context, slower retrieval</a:t>
            </a:r>
            <a:endParaRPr lang="en-US"/>
          </a:p>
        </p:txBody>
      </p:sp>
    </p:spTree>
    <p:extLst>
      <p:ext uri="{BB962C8B-B14F-4D97-AF65-F5344CB8AC3E}">
        <p14:creationId xmlns:p14="http://schemas.microsoft.com/office/powerpoint/2010/main" val="6339800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66235-3C3F-164C-C7EF-7F4B47B77B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3D6E68-ADC5-C707-3B06-A27F42C83095}"/>
              </a:ext>
            </a:extLst>
          </p:cNvPr>
          <p:cNvSpPr>
            <a:spLocks noGrp="1"/>
          </p:cNvSpPr>
          <p:nvPr>
            <p:ph type="title"/>
          </p:nvPr>
        </p:nvSpPr>
        <p:spPr>
          <a:xfrm>
            <a:off x="527144" y="381000"/>
            <a:ext cx="10969943" cy="685800"/>
          </a:xfrm>
        </p:spPr>
        <p:txBody>
          <a:bodyPr/>
          <a:lstStyle/>
          <a:p>
            <a:r>
              <a:rPr lang="en-US" sz="3550"/>
              <a:t>Trade-offs by Size</a:t>
            </a:r>
            <a:endParaRPr lang="es-ES"/>
          </a:p>
        </p:txBody>
      </p:sp>
      <p:sp>
        <p:nvSpPr>
          <p:cNvPr id="5" name="TextBox 4">
            <a:extLst>
              <a:ext uri="{FF2B5EF4-FFF2-40B4-BE49-F238E27FC236}">
                <a16:creationId xmlns:a16="http://schemas.microsoft.com/office/drawing/2014/main" id="{B1C3D1C0-5CF6-8A7E-8190-5C8CAF39216B}"/>
              </a:ext>
            </a:extLst>
          </p:cNvPr>
          <p:cNvSpPr txBox="1"/>
          <p:nvPr/>
        </p:nvSpPr>
        <p:spPr>
          <a:xfrm>
            <a:off x="2428584" y="2222816"/>
            <a:ext cx="2940458" cy="2062103"/>
          </a:xfrm>
          <a:prstGeom prst="rect">
            <a:avLst/>
          </a:prstGeom>
          <a:noFill/>
        </p:spPr>
        <p:txBody>
          <a:bodyPr wrap="square" lIns="91440" tIns="45720" rIns="91440" bIns="45720" rtlCol="0" anchor="t">
            <a:spAutoFit/>
          </a:bodyPr>
          <a:lstStyle/>
          <a:p>
            <a:pPr algn="ctr"/>
            <a:r>
              <a:rPr lang="en-US" b="1">
                <a:latin typeface="CiscoSansTT ExtraLight"/>
                <a:ea typeface="ＭＳ Ｐゴシック"/>
                <a:cs typeface="CiscoSansTT ExtraLight"/>
              </a:rPr>
              <a:t>Small (256-400)</a:t>
            </a:r>
            <a:endParaRPr lang="es-ES" b="1">
              <a:cs typeface="CiscoSansTT ExtraLight"/>
            </a:endParaRPr>
          </a:p>
          <a:p>
            <a:pPr algn="ctr"/>
            <a:endParaRPr lang="en-US" b="1">
              <a:latin typeface="CiscoSansTT ExtraLight"/>
              <a:ea typeface="ＭＳ Ｐゴシック"/>
              <a:cs typeface="CiscoSansTT ExtraLight"/>
            </a:endParaRPr>
          </a:p>
          <a:p>
            <a:pPr algn="ctr"/>
            <a:r>
              <a:rPr lang="en-US">
                <a:latin typeface="CiscoSansTT ExtraLight"/>
                <a:ea typeface="ＭＳ Ｐゴシック"/>
                <a:cs typeface="CiscoSansTT ExtraLight"/>
              </a:rPr>
              <a:t>✓ Precise retrieval</a:t>
            </a:r>
            <a:br>
              <a:rPr lang="en-US">
                <a:latin typeface="CiscoSansTT ExtraLight"/>
                <a:cs typeface="CiscoSansTT ExtraLight"/>
              </a:rPr>
            </a:br>
            <a:r>
              <a:rPr lang="en-US">
                <a:latin typeface="CiscoSansTT ExtraLight"/>
                <a:ea typeface="ＭＳ Ｐゴシック"/>
                <a:cs typeface="CiscoSansTT ExtraLight"/>
              </a:rPr>
              <a:t>✓ Fast processing</a:t>
            </a:r>
            <a:br>
              <a:rPr lang="en-US">
                <a:latin typeface="CiscoSansTT ExtraLight"/>
                <a:cs typeface="CiscoSansTT ExtraLight"/>
              </a:rPr>
            </a:br>
            <a:r>
              <a:rPr lang="en-US">
                <a:latin typeface="CiscoSansTT ExtraLight"/>
                <a:ea typeface="ＭＳ Ｐゴシック"/>
                <a:cs typeface="CiscoSansTT ExtraLight"/>
              </a:rPr>
              <a:t>✗ Context loss</a:t>
            </a:r>
            <a:br>
              <a:rPr lang="en-US">
                <a:latin typeface="CiscoSansTT ExtraLight"/>
                <a:cs typeface="CiscoSansTT ExtraLight"/>
              </a:rPr>
            </a:br>
            <a:r>
              <a:rPr lang="en-US">
                <a:latin typeface="CiscoSansTT ExtraLight"/>
                <a:ea typeface="ＭＳ Ｐゴシック"/>
                <a:cs typeface="CiscoSansTT ExtraLight"/>
              </a:rPr>
              <a:t>✗ More chunks</a:t>
            </a:r>
            <a:endParaRPr lang="en-US">
              <a:ea typeface="ＭＳ Ｐゴシック"/>
            </a:endParaRPr>
          </a:p>
          <a:p>
            <a:endParaRPr lang="en-US" sz="2000">
              <a:latin typeface="CiscoSansTT Light"/>
              <a:cs typeface="Arial"/>
            </a:endParaRPr>
          </a:p>
        </p:txBody>
      </p:sp>
      <p:sp>
        <p:nvSpPr>
          <p:cNvPr id="3" name="TextBox 4">
            <a:extLst>
              <a:ext uri="{FF2B5EF4-FFF2-40B4-BE49-F238E27FC236}">
                <a16:creationId xmlns:a16="http://schemas.microsoft.com/office/drawing/2014/main" id="{79E6E29D-F55B-8BE4-CD2F-451DB7EDDEB4}"/>
              </a:ext>
            </a:extLst>
          </p:cNvPr>
          <p:cNvSpPr txBox="1"/>
          <p:nvPr/>
        </p:nvSpPr>
        <p:spPr>
          <a:xfrm>
            <a:off x="6225101" y="2224428"/>
            <a:ext cx="2954831" cy="1754326"/>
          </a:xfrm>
          <a:prstGeom prst="rect">
            <a:avLst/>
          </a:prstGeom>
          <a:noFill/>
        </p:spPr>
        <p:txBody>
          <a:bodyPr wrap="square" lIns="91440" tIns="45720" rIns="91440" bIns="45720" rtlCol="0" anchor="t">
            <a:spAutoFit/>
          </a:bodyPr>
          <a:lstStyle/>
          <a:p>
            <a:pPr algn="ctr"/>
            <a:r>
              <a:rPr lang="en-US" b="1">
                <a:latin typeface="CiscoSansTT ExtraLight"/>
                <a:ea typeface="ＭＳ Ｐゴシック"/>
                <a:cs typeface="CiscoSansTT ExtraLight"/>
              </a:rPr>
              <a:t>Medium (400-512)</a:t>
            </a:r>
            <a:endParaRPr lang="en-US" b="1">
              <a:latin typeface="Arial"/>
              <a:ea typeface="ＭＳ Ｐゴシック"/>
              <a:cs typeface="CiscoSansTT ExtraLight"/>
            </a:endParaRPr>
          </a:p>
          <a:p>
            <a:pPr algn="ctr"/>
            <a:endParaRPr lang="en-US" b="1">
              <a:latin typeface="CiscoSansTT ExtraLight"/>
              <a:ea typeface="ＭＳ Ｐゴシック"/>
              <a:cs typeface="CiscoSansTT ExtraLight"/>
            </a:endParaRPr>
          </a:p>
          <a:p>
            <a:pPr algn="ctr"/>
            <a:r>
              <a:rPr lang="en-US">
                <a:latin typeface="CiscoSansTT ExtraLight"/>
                <a:ea typeface="ＭＳ Ｐゴシック"/>
                <a:cs typeface="CiscoSansTT ExtraLight"/>
              </a:rPr>
              <a:t>✓ Balanced approach</a:t>
            </a:r>
            <a:br>
              <a:rPr lang="en-US">
                <a:latin typeface="CiscoSansTT ExtraLight"/>
                <a:cs typeface="CiscoSansTT ExtraLight"/>
              </a:rPr>
            </a:br>
            <a:r>
              <a:rPr lang="en-US">
                <a:latin typeface="CiscoSansTT ExtraLight"/>
                <a:ea typeface="ＭＳ Ｐゴシック"/>
                <a:cs typeface="CiscoSansTT ExtraLight"/>
              </a:rPr>
              <a:t>✓ Good context</a:t>
            </a:r>
            <a:br>
              <a:rPr lang="en-US">
                <a:latin typeface="CiscoSansTT ExtraLight"/>
                <a:cs typeface="CiscoSansTT ExtraLight"/>
              </a:rPr>
            </a:br>
            <a:r>
              <a:rPr lang="en-US">
                <a:latin typeface="CiscoSansTT ExtraLight"/>
                <a:ea typeface="ＭＳ Ｐゴシック"/>
                <a:cs typeface="CiscoSansTT ExtraLight"/>
              </a:rPr>
              <a:t>✓ Optimal cost</a:t>
            </a:r>
            <a:br>
              <a:rPr lang="en-US">
                <a:latin typeface="CiscoSansTT ExtraLight"/>
                <a:cs typeface="CiscoSansTT ExtraLight"/>
              </a:rPr>
            </a:br>
            <a:r>
              <a:rPr lang="en-US">
                <a:latin typeface="CiscoSansTT ExtraLight"/>
                <a:ea typeface="ＭＳ Ｐゴシック"/>
                <a:cs typeface="CiscoSansTT ExtraLight"/>
              </a:rPr>
              <a:t>✓ Recommended</a:t>
            </a:r>
            <a:endParaRPr lang="en-US">
              <a:latin typeface="Arial"/>
              <a:ea typeface="ＭＳ Ｐゴシック"/>
              <a:cs typeface="CiscoSansTT ExtraLight"/>
            </a:endParaRPr>
          </a:p>
        </p:txBody>
      </p:sp>
    </p:spTree>
    <p:extLst>
      <p:ext uri="{BB962C8B-B14F-4D97-AF65-F5344CB8AC3E}">
        <p14:creationId xmlns:p14="http://schemas.microsoft.com/office/powerpoint/2010/main" val="12215190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98BE4A-243A-A96D-8EEB-0E8CCF3DB0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C9B354-F207-9B35-BA76-3DAA7522895D}"/>
              </a:ext>
            </a:extLst>
          </p:cNvPr>
          <p:cNvSpPr>
            <a:spLocks noGrp="1"/>
          </p:cNvSpPr>
          <p:nvPr>
            <p:ph type="title"/>
          </p:nvPr>
        </p:nvSpPr>
        <p:spPr>
          <a:xfrm>
            <a:off x="527144" y="523162"/>
            <a:ext cx="10969943" cy="685800"/>
          </a:xfrm>
        </p:spPr>
        <p:txBody>
          <a:bodyPr/>
          <a:lstStyle/>
          <a:p>
            <a:r>
              <a:rPr lang="en-US" sz="3550">
                <a:solidFill>
                  <a:srgbClr val="414244"/>
                </a:solidFill>
                <a:latin typeface="CiscoSansTT ExtraLight"/>
                <a:cs typeface="CiscoSansTT ExtraLight"/>
              </a:rPr>
              <a:t>Overlap: Preventing Context Loss</a:t>
            </a:r>
            <a:endParaRPr lang="es-ES"/>
          </a:p>
        </p:txBody>
      </p:sp>
      <p:sp>
        <p:nvSpPr>
          <p:cNvPr id="5" name="TextBox 4">
            <a:extLst>
              <a:ext uri="{FF2B5EF4-FFF2-40B4-BE49-F238E27FC236}">
                <a16:creationId xmlns:a16="http://schemas.microsoft.com/office/drawing/2014/main" id="{918EE183-3FF7-B815-FB21-8C0B37F22656}"/>
              </a:ext>
            </a:extLst>
          </p:cNvPr>
          <p:cNvSpPr txBox="1"/>
          <p:nvPr/>
        </p:nvSpPr>
        <p:spPr>
          <a:xfrm>
            <a:off x="524112" y="1199251"/>
            <a:ext cx="10184759" cy="1292662"/>
          </a:xfrm>
          <a:prstGeom prst="rect">
            <a:avLst/>
          </a:prstGeom>
          <a:noFill/>
        </p:spPr>
        <p:txBody>
          <a:bodyPr wrap="square" lIns="91440" tIns="45720" rIns="91440" bIns="45720" rtlCol="0" anchor="t">
            <a:spAutoFit/>
          </a:bodyPr>
          <a:lstStyle/>
          <a:p>
            <a:endParaRPr lang="en-US" b="1">
              <a:latin typeface="CiscoSansTT ExtraLight"/>
              <a:ea typeface="ＭＳ Ｐゴシック"/>
              <a:cs typeface="Arial"/>
            </a:endParaRPr>
          </a:p>
          <a:p>
            <a:pPr marL="342900" indent="-342900">
              <a:buFont typeface="Arial"/>
              <a:buChar char="•"/>
            </a:pPr>
            <a:r>
              <a:rPr lang="en-US" sz="2000">
                <a:latin typeface="CiscoSansTT Light"/>
                <a:ea typeface="ＭＳ Ｐゴシック"/>
                <a:cs typeface="CiscoSansTT Light"/>
              </a:rPr>
              <a:t>Overlap: Preventing Context Loss</a:t>
            </a:r>
            <a:endParaRPr lang="en-US"/>
          </a:p>
          <a:p>
            <a:pPr marL="342900" indent="-342900">
              <a:buFont typeface="Arial"/>
              <a:buChar char="•"/>
            </a:pPr>
            <a:r>
              <a:rPr lang="en-US" sz="2000">
                <a:latin typeface="CiscoSansTT Light"/>
                <a:ea typeface="ＭＳ Ｐゴシック"/>
                <a:cs typeface="CiscoSansTT Light"/>
              </a:rPr>
              <a:t>Repetition of text at chunk boundaries maintains continuity and prevents breaking sentences or ideas across chunks.</a:t>
            </a:r>
            <a:endParaRPr lang="en-US" sz="2000">
              <a:latin typeface="CiscoSansTT Light"/>
              <a:cs typeface="CiscoSansTT Light"/>
            </a:endParaRPr>
          </a:p>
        </p:txBody>
      </p:sp>
    </p:spTree>
    <p:extLst>
      <p:ext uri="{BB962C8B-B14F-4D97-AF65-F5344CB8AC3E}">
        <p14:creationId xmlns:p14="http://schemas.microsoft.com/office/powerpoint/2010/main" val="9835857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BEFD6-E3A7-9727-2C5E-D9EB744D00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CEE565-DF43-07BD-83CF-89C5A6967DFE}"/>
              </a:ext>
            </a:extLst>
          </p:cNvPr>
          <p:cNvSpPr>
            <a:spLocks noGrp="1"/>
          </p:cNvSpPr>
          <p:nvPr>
            <p:ph type="title"/>
          </p:nvPr>
        </p:nvSpPr>
        <p:spPr>
          <a:xfrm>
            <a:off x="527144" y="523162"/>
            <a:ext cx="10969943" cy="685800"/>
          </a:xfrm>
        </p:spPr>
        <p:txBody>
          <a:bodyPr/>
          <a:lstStyle/>
          <a:p>
            <a:r>
              <a:rPr lang="en-US" sz="3550">
                <a:solidFill>
                  <a:srgbClr val="414244"/>
                </a:solidFill>
                <a:latin typeface="CiscoSansTT ExtraLight"/>
                <a:cs typeface="CiscoSansTT ExtraLight"/>
              </a:rPr>
              <a:t>Why Overlap Works</a:t>
            </a:r>
            <a:endParaRPr lang="es-ES"/>
          </a:p>
        </p:txBody>
      </p:sp>
      <p:sp>
        <p:nvSpPr>
          <p:cNvPr id="5" name="TextBox 4">
            <a:extLst>
              <a:ext uri="{FF2B5EF4-FFF2-40B4-BE49-F238E27FC236}">
                <a16:creationId xmlns:a16="http://schemas.microsoft.com/office/drawing/2014/main" id="{7E9CB034-A86E-D005-7F3C-9B567BA374F8}"/>
              </a:ext>
            </a:extLst>
          </p:cNvPr>
          <p:cNvSpPr txBox="1"/>
          <p:nvPr/>
        </p:nvSpPr>
        <p:spPr>
          <a:xfrm>
            <a:off x="524112" y="1540439"/>
            <a:ext cx="10184759" cy="2062103"/>
          </a:xfrm>
          <a:prstGeom prst="rect">
            <a:avLst/>
          </a:prstGeom>
          <a:noFill/>
        </p:spPr>
        <p:txBody>
          <a:bodyPr wrap="square" lIns="91440" tIns="45720" rIns="91440" bIns="45720" rtlCol="0" anchor="t">
            <a:spAutoFit/>
          </a:bodyPr>
          <a:lstStyle/>
          <a:p>
            <a:pPr marL="342900" indent="-342900">
              <a:buFont typeface="Arial"/>
              <a:buChar char="•"/>
            </a:pPr>
            <a:r>
              <a:rPr lang="en-US">
                <a:latin typeface="CiscoSansTT Light"/>
                <a:ea typeface="ＭＳ Ｐゴシック"/>
                <a:cs typeface="CiscoSansTT ExtraLight"/>
              </a:rPr>
              <a:t>Maintains context flow at boundaries</a:t>
            </a:r>
            <a:endParaRPr lang="es-ES">
              <a:latin typeface="CiscoSansTT Light"/>
              <a:ea typeface="ＭＳ Ｐゴシック"/>
              <a:cs typeface="CiscoSansTT ExtraLight"/>
            </a:endParaRPr>
          </a:p>
          <a:p>
            <a:pPr marL="342900" indent="-342900">
              <a:buFont typeface="Arial"/>
              <a:buChar char="•"/>
            </a:pPr>
            <a:r>
              <a:rPr lang="en-US">
                <a:latin typeface="CiscoSansTT Light"/>
                <a:ea typeface="ＭＳ Ｐゴシック"/>
                <a:cs typeface="CiscoSansTT ExtraLight"/>
              </a:rPr>
              <a:t>Prevents losing critical information</a:t>
            </a:r>
            <a:endParaRPr lang="en-US">
              <a:latin typeface="CiscoSansTT Light"/>
              <a:ea typeface="ＭＳ Ｐゴシック"/>
            </a:endParaRPr>
          </a:p>
          <a:p>
            <a:pPr marL="342900" indent="-342900">
              <a:buFont typeface="Arial"/>
              <a:buChar char="•"/>
            </a:pPr>
            <a:r>
              <a:rPr lang="en-US">
                <a:latin typeface="CiscoSansTT Light"/>
                <a:ea typeface="ＭＳ Ｐゴシック"/>
                <a:cs typeface="CiscoSansTT ExtraLight"/>
              </a:rPr>
              <a:t>Improves semantic understanding in embeddings</a:t>
            </a:r>
            <a:endParaRPr lang="en-US">
              <a:latin typeface="CiscoSansTT Light"/>
              <a:ea typeface="ＭＳ Ｐゴシック"/>
            </a:endParaRPr>
          </a:p>
          <a:p>
            <a:pPr marL="342900" indent="-342900">
              <a:buFont typeface="Arial"/>
              <a:buChar char="•"/>
            </a:pPr>
            <a:r>
              <a:rPr lang="en-US">
                <a:latin typeface="CiscoSansTT Light"/>
                <a:ea typeface="ＭＳ Ｐゴシック"/>
                <a:cs typeface="CiscoSansTT ExtraLight"/>
              </a:rPr>
              <a:t>Reduces fragmentation problems</a:t>
            </a:r>
            <a:endParaRPr lang="en-US">
              <a:latin typeface="CiscoSansTT Light"/>
              <a:ea typeface="ＭＳ Ｐゴシック"/>
            </a:endParaRPr>
          </a:p>
          <a:p>
            <a:pPr marL="342900" indent="-342900">
              <a:buFont typeface="Arial"/>
              <a:buChar char="•"/>
            </a:pPr>
            <a:r>
              <a:rPr lang="en-US">
                <a:latin typeface="CiscoSansTT Light"/>
                <a:ea typeface="ＭＳ Ｐゴシック"/>
                <a:cs typeface="CiscoSansTT ExtraLight"/>
              </a:rPr>
              <a:t>Cost: Increases storage and processing time</a:t>
            </a:r>
            <a:endParaRPr lang="en-US">
              <a:latin typeface="CiscoSansTT Light"/>
              <a:ea typeface="ＭＳ Ｐゴシック"/>
            </a:endParaRPr>
          </a:p>
          <a:p>
            <a:pPr marL="342900" indent="-342900">
              <a:buFont typeface="Arial"/>
              <a:buChar char="•"/>
            </a:pPr>
            <a:endParaRPr lang="en-US" b="1">
              <a:latin typeface="CiscoSansTT ExtraLight"/>
              <a:ea typeface="ＭＳ Ｐゴシック"/>
              <a:cs typeface="Arial"/>
            </a:endParaRPr>
          </a:p>
          <a:p>
            <a:pPr marL="342900" indent="-342900">
              <a:buFont typeface="Arial"/>
              <a:buChar char="•"/>
            </a:pPr>
            <a:endParaRPr lang="en-US" sz="2000">
              <a:latin typeface="CiscoSansTT Light"/>
              <a:cs typeface="CiscoSansTT Light"/>
            </a:endParaRPr>
          </a:p>
        </p:txBody>
      </p:sp>
    </p:spTree>
    <p:extLst>
      <p:ext uri="{BB962C8B-B14F-4D97-AF65-F5344CB8AC3E}">
        <p14:creationId xmlns:p14="http://schemas.microsoft.com/office/powerpoint/2010/main" val="16647400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BFC07-BFC9-4E15-C342-EBC7098232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46600C-E68D-A90E-A2F1-D3CDAE19E4ED}"/>
              </a:ext>
            </a:extLst>
          </p:cNvPr>
          <p:cNvSpPr>
            <a:spLocks noGrp="1"/>
          </p:cNvSpPr>
          <p:nvPr>
            <p:ph type="title"/>
          </p:nvPr>
        </p:nvSpPr>
        <p:spPr>
          <a:xfrm>
            <a:off x="527144" y="523162"/>
            <a:ext cx="10969943" cy="685800"/>
          </a:xfrm>
        </p:spPr>
        <p:txBody>
          <a:bodyPr/>
          <a:lstStyle/>
          <a:p>
            <a:r>
              <a:rPr lang="en-US" sz="3550">
                <a:solidFill>
                  <a:srgbClr val="414244"/>
                </a:solidFill>
                <a:latin typeface="CiscoSansTT ExtraLight"/>
                <a:cs typeface="CiscoSansTT ExtraLight"/>
              </a:rPr>
              <a:t>How Recursive Splitting Works</a:t>
            </a:r>
            <a:endParaRPr lang="es-ES"/>
          </a:p>
        </p:txBody>
      </p:sp>
      <p:sp>
        <p:nvSpPr>
          <p:cNvPr id="5" name="TextBox 4">
            <a:extLst>
              <a:ext uri="{FF2B5EF4-FFF2-40B4-BE49-F238E27FC236}">
                <a16:creationId xmlns:a16="http://schemas.microsoft.com/office/drawing/2014/main" id="{5118FE9B-7893-D509-32E1-8905D96DE5E3}"/>
              </a:ext>
            </a:extLst>
          </p:cNvPr>
          <p:cNvSpPr txBox="1"/>
          <p:nvPr/>
        </p:nvSpPr>
        <p:spPr>
          <a:xfrm>
            <a:off x="524112" y="1540439"/>
            <a:ext cx="10184759" cy="1477328"/>
          </a:xfrm>
          <a:prstGeom prst="rect">
            <a:avLst/>
          </a:prstGeom>
          <a:noFill/>
        </p:spPr>
        <p:txBody>
          <a:bodyPr wrap="square" lIns="91440" tIns="45720" rIns="91440" bIns="45720" rtlCol="0" anchor="t">
            <a:spAutoFit/>
          </a:bodyPr>
          <a:lstStyle/>
          <a:p>
            <a:pPr marL="342900" indent="-342900">
              <a:buFont typeface="Arial"/>
              <a:buChar char="•"/>
            </a:pPr>
            <a:r>
              <a:rPr lang="en-US" b="1">
                <a:latin typeface="CiscoSansTT Light"/>
                <a:ea typeface="ＭＳ Ｐゴシック"/>
                <a:cs typeface="CiscoSansTT ExtraLight"/>
              </a:rPr>
              <a:t>Example:</a:t>
            </a:r>
            <a:r>
              <a:rPr lang="en-US">
                <a:latin typeface="CiscoSansTT Light"/>
                <a:ea typeface="ＭＳ Ｐゴシック"/>
                <a:cs typeface="CiscoSansTT ExtraLight"/>
              </a:rPr>
              <a:t> Chunk size = 400 tokens</a:t>
            </a:r>
            <a:endParaRPr lang="es-ES">
              <a:latin typeface="CiscoSansTT Light"/>
              <a:ea typeface="ＭＳ Ｐゴシック"/>
              <a:cs typeface="CiscoSansTT ExtraLight"/>
            </a:endParaRPr>
          </a:p>
          <a:p>
            <a:pPr marL="342900" indent="-342900">
              <a:buFont typeface="Arial"/>
              <a:buChar char="•"/>
            </a:pPr>
            <a:r>
              <a:rPr lang="en-US" b="1">
                <a:latin typeface="CiscoSansTT Light"/>
                <a:ea typeface="ＭＳ Ｐゴシック"/>
                <a:cs typeface="CiscoSansTT Light"/>
              </a:rPr>
              <a:t>Step 1:</a:t>
            </a:r>
            <a:r>
              <a:rPr lang="en-US">
                <a:latin typeface="CiscoSansTT Light"/>
                <a:ea typeface="ＭＳ Ｐゴシック"/>
                <a:cs typeface="CiscoSansTT Light"/>
              </a:rPr>
              <a:t> Split by paragraphs → still too large?</a:t>
            </a:r>
            <a:endParaRPr lang="en-US"/>
          </a:p>
          <a:p>
            <a:pPr marL="342900" indent="-342900">
              <a:buFont typeface="Arial"/>
              <a:buChar char="•"/>
            </a:pPr>
            <a:r>
              <a:rPr lang="en-US" b="1">
                <a:latin typeface="CiscoSansTT Light"/>
                <a:ea typeface="ＭＳ Ｐゴシック"/>
                <a:cs typeface="CiscoSansTT Light"/>
              </a:rPr>
              <a:t>Step 2:</a:t>
            </a:r>
            <a:r>
              <a:rPr lang="en-US">
                <a:latin typeface="CiscoSansTT Light"/>
                <a:ea typeface="ＭＳ Ｐゴシック"/>
                <a:cs typeface="CiscoSansTT Light"/>
              </a:rPr>
              <a:t> Split paragraphs by sentences</a:t>
            </a:r>
            <a:endParaRPr lang="en-US"/>
          </a:p>
          <a:p>
            <a:pPr marL="342900" indent="-342900">
              <a:buFont typeface="Arial"/>
              <a:buChar char="•"/>
            </a:pPr>
            <a:r>
              <a:rPr lang="en-US" b="1">
                <a:latin typeface="CiscoSansTT Light"/>
                <a:ea typeface="ＭＳ Ｐゴシック"/>
                <a:cs typeface="CiscoSansTT Light"/>
              </a:rPr>
              <a:t>Step 3:</a:t>
            </a:r>
            <a:r>
              <a:rPr lang="en-US">
                <a:latin typeface="CiscoSansTT Light"/>
                <a:ea typeface="ＭＳ Ｐゴシック"/>
                <a:cs typeface="CiscoSansTT Light"/>
              </a:rPr>
              <a:t> Split sentences by words if needed</a:t>
            </a:r>
            <a:endParaRPr lang="en-US"/>
          </a:p>
          <a:p>
            <a:pPr marL="342900" indent="-342900">
              <a:buFont typeface="Arial"/>
              <a:buChar char="•"/>
            </a:pPr>
            <a:r>
              <a:rPr lang="en-US" b="1">
                <a:latin typeface="CiscoSansTT Light"/>
                <a:ea typeface="ＭＳ Ｐゴシック"/>
                <a:cs typeface="CiscoSansTT Light"/>
              </a:rPr>
              <a:t>Result: </a:t>
            </a:r>
            <a:r>
              <a:rPr lang="en-US">
                <a:latin typeface="CiscoSansTT Light"/>
                <a:ea typeface="ＭＳ Ｐゴシック"/>
                <a:cs typeface="CiscoSansTT Light"/>
              </a:rPr>
              <a:t>Preserves semantic structure at highest level</a:t>
            </a:r>
            <a:endParaRPr lang="en-US"/>
          </a:p>
        </p:txBody>
      </p:sp>
    </p:spTree>
    <p:extLst>
      <p:ext uri="{BB962C8B-B14F-4D97-AF65-F5344CB8AC3E}">
        <p14:creationId xmlns:p14="http://schemas.microsoft.com/office/powerpoint/2010/main" val="13028913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8B0DB-DDD0-3796-BB7D-13674BAF776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A82559B-0803-8BFE-046C-1326C936B06F}"/>
              </a:ext>
            </a:extLst>
          </p:cNvPr>
          <p:cNvSpPr>
            <a:spLocks noGrp="1"/>
          </p:cNvSpPr>
          <p:nvPr>
            <p:ph type="title"/>
          </p:nvPr>
        </p:nvSpPr>
        <p:spPr>
          <a:xfrm>
            <a:off x="325190" y="224622"/>
            <a:ext cx="10969943" cy="685800"/>
          </a:xfrm>
        </p:spPr>
        <p:txBody>
          <a:bodyPr/>
          <a:lstStyle/>
          <a:p>
            <a:r>
              <a:rPr lang="es-ES" sz="3550"/>
              <a:t>Step 4: </a:t>
            </a:r>
            <a:r>
              <a:rPr lang="es-ES" sz="3550" err="1"/>
              <a:t>Create</a:t>
            </a:r>
            <a:r>
              <a:rPr lang="es-ES" sz="3550"/>
              <a:t> </a:t>
            </a:r>
            <a:r>
              <a:rPr lang="es-ES" sz="3550" err="1"/>
              <a:t>the</a:t>
            </a:r>
            <a:r>
              <a:rPr lang="es-ES" sz="3550"/>
              <a:t> </a:t>
            </a:r>
            <a:r>
              <a:rPr lang="es-ES" sz="3550" err="1"/>
              <a:t>Embedding</a:t>
            </a:r>
            <a:r>
              <a:rPr lang="es-ES" sz="3550"/>
              <a:t> </a:t>
            </a:r>
            <a:r>
              <a:rPr lang="es-ES" sz="3550" err="1"/>
              <a:t>Function</a:t>
            </a:r>
            <a:endParaRPr lang="es-ES" err="1"/>
          </a:p>
        </p:txBody>
      </p:sp>
      <p:sp>
        <p:nvSpPr>
          <p:cNvPr id="9" name="TextBox 4">
            <a:extLst>
              <a:ext uri="{FF2B5EF4-FFF2-40B4-BE49-F238E27FC236}">
                <a16:creationId xmlns:a16="http://schemas.microsoft.com/office/drawing/2014/main" id="{3A1001A9-B8C3-0CEF-ED17-F28904DAD485}"/>
              </a:ext>
            </a:extLst>
          </p:cNvPr>
          <p:cNvSpPr txBox="1"/>
          <p:nvPr/>
        </p:nvSpPr>
        <p:spPr>
          <a:xfrm>
            <a:off x="60238" y="1270570"/>
            <a:ext cx="10011747" cy="3739485"/>
          </a:xfrm>
          <a:prstGeom prst="rect">
            <a:avLst/>
          </a:prstGeom>
          <a:noFill/>
        </p:spPr>
        <p:txBody>
          <a:bodyPr wrap="square" lIns="91440" tIns="45720" rIns="91440" bIns="45720" rtlCol="0" anchor="t">
            <a:spAutoFit/>
          </a:bodyPr>
          <a:lstStyle/>
          <a:p>
            <a:r>
              <a:rPr lang="en-US" sz="1600" b="1">
                <a:solidFill>
                  <a:schemeClr val="bg1"/>
                </a:solidFill>
                <a:highlight>
                  <a:srgbClr val="FFFFFF"/>
                </a:highlight>
                <a:latin typeface="CiscoSansTT ExtraLight"/>
                <a:ea typeface="ＭＳ Ｐゴシック"/>
              </a:rPr>
              <a:t>What Are Embeddings?</a:t>
            </a:r>
          </a:p>
          <a:p>
            <a:r>
              <a:rPr lang="en-US" sz="1600">
                <a:solidFill>
                  <a:schemeClr val="bg1"/>
                </a:solidFill>
                <a:highlight>
                  <a:srgbClr val="FFFFFF"/>
                </a:highlight>
                <a:latin typeface="CiscoSansTT ExtraLight"/>
                <a:ea typeface="ＭＳ Ｐゴシック"/>
                <a:cs typeface="Arial"/>
              </a:rPr>
              <a:t>Embeddings are numerical representations of text. They convert words and sentences into vectors (lists of numbers) that capture semantic meaning.</a:t>
            </a:r>
            <a:endParaRPr lang="en-US" sz="1600">
              <a:solidFill>
                <a:schemeClr val="bg1"/>
              </a:solidFill>
              <a:latin typeface="CiscoSansTT ExtraLight"/>
              <a:cs typeface="Arial"/>
            </a:endParaRPr>
          </a:p>
          <a:p>
            <a:endParaRPr lang="en-US" sz="1600">
              <a:solidFill>
                <a:schemeClr val="bg1"/>
              </a:solidFill>
              <a:highlight>
                <a:srgbClr val="FFFFFF"/>
              </a:highlight>
              <a:latin typeface="CiscoSansTT ExtraLight"/>
              <a:ea typeface="ＭＳ Ｐゴシック"/>
              <a:cs typeface="Arial"/>
            </a:endParaRPr>
          </a:p>
          <a:p>
            <a:r>
              <a:rPr lang="en-US" sz="1600" b="1">
                <a:solidFill>
                  <a:schemeClr val="bg1"/>
                </a:solidFill>
                <a:highlight>
                  <a:srgbClr val="FFFFFF"/>
                </a:highlight>
                <a:latin typeface="CiscoSansTT ExtraLight"/>
                <a:ea typeface="ＭＳ Ｐゴシック"/>
                <a:cs typeface="Arial"/>
              </a:rPr>
              <a:t>Simple Example:</a:t>
            </a:r>
            <a:endParaRPr lang="en-US" sz="1600" b="1">
              <a:solidFill>
                <a:schemeClr val="bg1"/>
              </a:solidFill>
              <a:latin typeface="CiscoSansTT ExtraLight"/>
            </a:endParaRPr>
          </a:p>
          <a:p>
            <a:pPr marL="285750" indent="-285750">
              <a:buFont typeface="Arial"/>
              <a:buChar char="•"/>
            </a:pPr>
            <a:r>
              <a:rPr lang="en-US" sz="1600">
                <a:solidFill>
                  <a:schemeClr val="bg1"/>
                </a:solidFill>
                <a:highlight>
                  <a:srgbClr val="FFFFFF"/>
                </a:highlight>
                <a:latin typeface="CiscoSansTT ExtraLight"/>
                <a:ea typeface="ＭＳ Ｐゴシック"/>
                <a:cs typeface="Arial"/>
              </a:rPr>
              <a:t>"dog" and "puppy" will have similar embeddings (they're close in vector space)</a:t>
            </a:r>
            <a:endParaRPr lang="en-US" sz="1600">
              <a:solidFill>
                <a:schemeClr val="bg1"/>
              </a:solidFill>
              <a:latin typeface="CiscoSansTT ExtraLight"/>
            </a:endParaRPr>
          </a:p>
          <a:p>
            <a:pPr marL="285750" indent="-285750">
              <a:buFont typeface="Arial"/>
              <a:buChar char="•"/>
            </a:pPr>
            <a:r>
              <a:rPr lang="en-US" sz="1600">
                <a:solidFill>
                  <a:schemeClr val="bg1"/>
                </a:solidFill>
                <a:highlight>
                  <a:srgbClr val="FFFFFF"/>
                </a:highlight>
                <a:latin typeface="CiscoSansTT ExtraLight"/>
                <a:ea typeface="ＭＳ Ｐゴシック"/>
                <a:cs typeface="Arial"/>
              </a:rPr>
              <a:t>"dog" and "mathematics" will have very different embeddings (they're far apart)</a:t>
            </a:r>
            <a:endParaRPr lang="en-US" sz="1600">
              <a:solidFill>
                <a:schemeClr val="bg1"/>
              </a:solidFill>
              <a:latin typeface="CiscoSansTT ExtraLight"/>
            </a:endParaRPr>
          </a:p>
          <a:p>
            <a:pPr marL="285750" indent="-285750">
              <a:buFont typeface="Arial"/>
              <a:buChar char="•"/>
            </a:pPr>
            <a:endParaRPr lang="en-US" sz="1600">
              <a:solidFill>
                <a:schemeClr val="bg1"/>
              </a:solidFill>
              <a:highlight>
                <a:srgbClr val="FFFFFF"/>
              </a:highlight>
              <a:latin typeface="CiscoSansTT ExtraLight"/>
              <a:ea typeface="ＭＳ Ｐゴシック"/>
              <a:cs typeface="Arial"/>
            </a:endParaRPr>
          </a:p>
          <a:p>
            <a:r>
              <a:rPr lang="en-US" sz="1600" b="1">
                <a:solidFill>
                  <a:schemeClr val="bg1"/>
                </a:solidFill>
                <a:highlight>
                  <a:srgbClr val="FFFFFF"/>
                </a:highlight>
                <a:latin typeface="CiscoSansTT ExtraLight"/>
                <a:ea typeface="ＭＳ Ｐゴシック"/>
              </a:rPr>
              <a:t>What Model Will We Use?</a:t>
            </a:r>
            <a:endParaRPr lang="en-US" sz="1600" b="1">
              <a:solidFill>
                <a:schemeClr val="bg1"/>
              </a:solidFill>
              <a:latin typeface="CiscoSansTT ExtraLight"/>
              <a:ea typeface="ＭＳ Ｐゴシック"/>
            </a:endParaRPr>
          </a:p>
          <a:p>
            <a:r>
              <a:rPr lang="en-US" sz="1600">
                <a:solidFill>
                  <a:schemeClr val="bg1"/>
                </a:solidFill>
                <a:highlight>
                  <a:srgbClr val="FFFFFF"/>
                </a:highlight>
                <a:latin typeface="CiscoSansTT ExtraLight"/>
                <a:ea typeface="ＭＳ Ｐゴシック"/>
                <a:cs typeface="Arial"/>
              </a:rPr>
              <a:t>We'll use </a:t>
            </a:r>
            <a:r>
              <a:rPr lang="en-US" sz="1600" b="1">
                <a:solidFill>
                  <a:schemeClr val="bg1"/>
                </a:solidFill>
                <a:highlight>
                  <a:srgbClr val="FFFFFF"/>
                </a:highlight>
                <a:latin typeface="CiscoSansTT ExtraLight"/>
                <a:ea typeface="ＭＳ Ｐゴシック"/>
                <a:cs typeface="Arial"/>
              </a:rPr>
              <a:t>nomic-embed-text:v1.5</a:t>
            </a:r>
            <a:r>
              <a:rPr lang="en-US" sz="1600">
                <a:solidFill>
                  <a:schemeClr val="bg1"/>
                </a:solidFill>
                <a:highlight>
                  <a:srgbClr val="FFFFFF"/>
                </a:highlight>
                <a:latin typeface="CiscoSansTT ExtraLight"/>
                <a:ea typeface="ＭＳ Ｐゴシック"/>
                <a:cs typeface="Arial"/>
              </a:rPr>
              <a:t> through LM Studio. This model:</a:t>
            </a:r>
            <a:endParaRPr lang="en-US" sz="1600">
              <a:solidFill>
                <a:schemeClr val="bg1"/>
              </a:solidFill>
              <a:latin typeface="CiscoSansTT ExtraLight"/>
            </a:endParaRPr>
          </a:p>
          <a:p>
            <a:pPr marL="285750" indent="-285750">
              <a:buFont typeface="Arial"/>
              <a:buChar char="•"/>
            </a:pPr>
            <a:r>
              <a:rPr lang="en-US" sz="1600">
                <a:solidFill>
                  <a:schemeClr val="bg1"/>
                </a:solidFill>
                <a:highlight>
                  <a:srgbClr val="FFFFFF"/>
                </a:highlight>
                <a:latin typeface="CiscoSansTT ExtraLight"/>
                <a:ea typeface="ＭＳ Ｐゴシック"/>
                <a:cs typeface="Arial"/>
              </a:rPr>
              <a:t>Is open source and free</a:t>
            </a:r>
            <a:endParaRPr lang="en-US" sz="1600">
              <a:solidFill>
                <a:schemeClr val="bg1"/>
              </a:solidFill>
              <a:latin typeface="CiscoSansTT ExtraLight"/>
            </a:endParaRPr>
          </a:p>
          <a:p>
            <a:pPr marL="285750" indent="-285750">
              <a:buFont typeface="Arial"/>
              <a:buChar char="•"/>
            </a:pPr>
            <a:r>
              <a:rPr lang="en-US" sz="1600">
                <a:solidFill>
                  <a:schemeClr val="bg1"/>
                </a:solidFill>
                <a:highlight>
                  <a:srgbClr val="FFFFFF"/>
                </a:highlight>
                <a:latin typeface="CiscoSansTT ExtraLight"/>
                <a:ea typeface="ＭＳ Ｐゴシック"/>
                <a:cs typeface="Arial"/>
              </a:rPr>
              <a:t>Has good performance for English and Spanish texts</a:t>
            </a:r>
            <a:endParaRPr lang="en-US" sz="1600">
              <a:solidFill>
                <a:schemeClr val="bg1"/>
              </a:solidFill>
              <a:latin typeface="CiscoSansTT ExtraLight"/>
            </a:endParaRPr>
          </a:p>
          <a:p>
            <a:pPr marL="285750" indent="-285750">
              <a:buFont typeface="Arial"/>
              <a:buChar char="•"/>
            </a:pPr>
            <a:r>
              <a:rPr lang="en-US" sz="1600">
                <a:solidFill>
                  <a:schemeClr val="bg1"/>
                </a:solidFill>
                <a:highlight>
                  <a:srgbClr val="FFFFFF"/>
                </a:highlight>
                <a:latin typeface="CiscoSansTT ExtraLight"/>
                <a:ea typeface="ＭＳ Ｐゴシック"/>
                <a:cs typeface="Arial"/>
              </a:rPr>
              <a:t>Can process up to 8192 tokens</a:t>
            </a:r>
            <a:endParaRPr lang="en-US" sz="1600">
              <a:solidFill>
                <a:schemeClr val="bg1"/>
              </a:solidFill>
              <a:latin typeface="CiscoSansTT ExtraLight"/>
            </a:endParaRPr>
          </a:p>
          <a:p>
            <a:endParaRPr lang="en-US">
              <a:solidFill>
                <a:schemeClr val="bg1"/>
              </a:solidFill>
              <a:latin typeface="Arial"/>
              <a:ea typeface="ＭＳ Ｐゴシック"/>
              <a:cs typeface="Arial"/>
            </a:endParaRPr>
          </a:p>
          <a:p>
            <a:endParaRPr lang="en-US" sz="1100">
              <a:highlight>
                <a:srgbClr val="FFFFFF"/>
              </a:highlight>
              <a:latin typeface="Consolas"/>
              <a:cs typeface="CiscoSansTT ExtraLight"/>
            </a:endParaRPr>
          </a:p>
        </p:txBody>
      </p:sp>
      <mc:AlternateContent xmlns:mc="http://schemas.openxmlformats.org/markup-compatibility/2006" xmlns:p14="http://schemas.microsoft.com/office/powerpoint/2010/main">
        <mc:Choice Requires="p14">
          <p:contentPart p14:bwMode="auto" r:id="rId2">
            <p14:nvContentPartPr>
              <p14:cNvPr id="19" name="Entrada de lápiz 18">
                <a:extLst>
                  <a:ext uri="{FF2B5EF4-FFF2-40B4-BE49-F238E27FC236}">
                    <a16:creationId xmlns:a16="http://schemas.microsoft.com/office/drawing/2014/main" id="{DD32D766-51ED-8544-4829-80FF9468F276}"/>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DD32D766-51ED-8544-4829-80FF9468F276}"/>
                  </a:ext>
                </a:extLst>
              </p:cNvPr>
              <p:cNvPicPr/>
              <p:nvPr/>
            </p:nvPicPr>
            <p:blipFill>
              <a:blip r:embed="rId3"/>
              <a:stretch>
                <a:fillRect/>
              </a:stretch>
            </p:blipFill>
            <p:spPr>
              <a:xfrm>
                <a:off x="6466277" y="-397466"/>
                <a:ext cx="870500" cy="870500"/>
              </a:xfrm>
              <a:prstGeom prst="rect">
                <a:avLst/>
              </a:prstGeom>
            </p:spPr>
          </p:pic>
        </mc:Fallback>
      </mc:AlternateContent>
    </p:spTree>
    <p:extLst>
      <p:ext uri="{BB962C8B-B14F-4D97-AF65-F5344CB8AC3E}">
        <p14:creationId xmlns:p14="http://schemas.microsoft.com/office/powerpoint/2010/main" val="3467722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94E89-2BAB-08EE-2550-A50C0D572E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C84401-44DF-670E-5372-1F89CD89C6FF}"/>
              </a:ext>
            </a:extLst>
          </p:cNvPr>
          <p:cNvSpPr>
            <a:spLocks noGrp="1"/>
          </p:cNvSpPr>
          <p:nvPr>
            <p:ph type="title"/>
          </p:nvPr>
        </p:nvSpPr>
        <p:spPr>
          <a:xfrm>
            <a:off x="609440" y="199600"/>
            <a:ext cx="10969943" cy="685800"/>
          </a:xfrm>
        </p:spPr>
        <p:txBody>
          <a:bodyPr/>
          <a:lstStyle/>
          <a:p>
            <a:r>
              <a:rPr lang="es-ES" sz="3550" err="1"/>
              <a:t>Generation</a:t>
            </a:r>
            <a:r>
              <a:rPr lang="es-ES" sz="3550"/>
              <a:t> (</a:t>
            </a:r>
            <a:r>
              <a:rPr lang="es-ES" sz="3550" err="1"/>
              <a:t>Answer</a:t>
            </a:r>
            <a:r>
              <a:rPr lang="es-ES" sz="3550"/>
              <a:t>) </a:t>
            </a:r>
            <a:endParaRPr lang="es-ES" err="1"/>
          </a:p>
        </p:txBody>
      </p:sp>
      <p:sp>
        <p:nvSpPr>
          <p:cNvPr id="24" name="TextBox 4">
            <a:extLst>
              <a:ext uri="{FF2B5EF4-FFF2-40B4-BE49-F238E27FC236}">
                <a16:creationId xmlns:a16="http://schemas.microsoft.com/office/drawing/2014/main" id="{CA04A9C2-1855-433B-E8D7-2CC1879A535A}"/>
              </a:ext>
            </a:extLst>
          </p:cNvPr>
          <p:cNvSpPr txBox="1"/>
          <p:nvPr/>
        </p:nvSpPr>
        <p:spPr>
          <a:xfrm>
            <a:off x="609440" y="1026735"/>
            <a:ext cx="8592943" cy="1754326"/>
          </a:xfrm>
          <a:prstGeom prst="rect">
            <a:avLst/>
          </a:prstGeom>
          <a:noFill/>
        </p:spPr>
        <p:txBody>
          <a:bodyPr wrap="square" lIns="91440" tIns="45720" rIns="91440" bIns="45720" rtlCol="0" anchor="t">
            <a:spAutoFit/>
          </a:bodyPr>
          <a:lstStyle/>
          <a:p>
            <a:r>
              <a:rPr lang="es-CO" b="1" err="1">
                <a:latin typeface="CiscoSansTT Light"/>
                <a:ea typeface="ＭＳ Ｐゴシック"/>
                <a:cs typeface="CiscoSansTT Light"/>
              </a:rPr>
              <a:t>The</a:t>
            </a:r>
            <a:r>
              <a:rPr lang="es-CO" b="1">
                <a:latin typeface="CiscoSansTT Light"/>
                <a:ea typeface="ＭＳ Ｐゴシック"/>
                <a:cs typeface="CiscoSansTT Light"/>
              </a:rPr>
              <a:t> LLM </a:t>
            </a:r>
            <a:r>
              <a:rPr lang="es-CO" b="1" err="1">
                <a:latin typeface="CiscoSansTT Light"/>
                <a:ea typeface="ＭＳ Ｐゴシック"/>
                <a:cs typeface="CiscoSansTT Light"/>
              </a:rPr>
              <a:t>creates</a:t>
            </a:r>
            <a:r>
              <a:rPr lang="es-CO" b="1">
                <a:latin typeface="CiscoSansTT Light"/>
                <a:ea typeface="ＭＳ Ｐゴシック"/>
                <a:cs typeface="CiscoSansTT Light"/>
              </a:rPr>
              <a:t> the final answer:</a:t>
            </a:r>
            <a:endParaRPr lang="es-ES"/>
          </a:p>
          <a:p>
            <a:pPr marL="285750" indent="-285750">
              <a:buFont typeface="Arial"/>
              <a:buChar char="•"/>
            </a:pPr>
            <a:r>
              <a:rPr lang="es-CO" err="1">
                <a:latin typeface="CiscoSansTT Light"/>
                <a:ea typeface="ＭＳ Ｐゴシック"/>
                <a:cs typeface="CiscoSansTT Light"/>
              </a:rPr>
              <a:t>Send</a:t>
            </a:r>
            <a:r>
              <a:rPr lang="es-CO">
                <a:latin typeface="CiscoSansTT Light"/>
                <a:ea typeface="ＭＳ Ｐゴシック"/>
                <a:cs typeface="CiscoSansTT Light"/>
              </a:rPr>
              <a:t> </a:t>
            </a:r>
            <a:r>
              <a:rPr lang="es-CO" err="1">
                <a:latin typeface="CiscoSansTT Light"/>
                <a:ea typeface="ＭＳ Ｐゴシック"/>
                <a:cs typeface="CiscoSansTT Light"/>
              </a:rPr>
              <a:t>question</a:t>
            </a:r>
            <a:r>
              <a:rPr lang="es-CO">
                <a:latin typeface="CiscoSansTT Light"/>
                <a:ea typeface="ＭＳ Ｐゴシック"/>
                <a:cs typeface="CiscoSansTT Light"/>
              </a:rPr>
              <a:t> + </a:t>
            </a:r>
            <a:r>
              <a:rPr lang="es-CO" err="1">
                <a:latin typeface="CiscoSansTT Light"/>
                <a:ea typeface="ＭＳ Ｐゴシック"/>
                <a:cs typeface="CiscoSansTT Light"/>
              </a:rPr>
              <a:t>retrieved</a:t>
            </a:r>
            <a:r>
              <a:rPr lang="es-CO">
                <a:latin typeface="CiscoSansTT Light"/>
                <a:ea typeface="ＭＳ Ｐゴシック"/>
                <a:cs typeface="CiscoSansTT Light"/>
              </a:rPr>
              <a:t> </a:t>
            </a:r>
            <a:r>
              <a:rPr lang="es-CO" err="1">
                <a:latin typeface="CiscoSansTT Light"/>
                <a:ea typeface="ＭＳ Ｐゴシック"/>
                <a:cs typeface="CiscoSansTT Light"/>
              </a:rPr>
              <a:t>documents</a:t>
            </a:r>
            <a:r>
              <a:rPr lang="es-CO">
                <a:latin typeface="CiscoSansTT Light"/>
                <a:ea typeface="ＭＳ Ｐゴシック"/>
                <a:cs typeface="CiscoSansTT Light"/>
              </a:rPr>
              <a:t> </a:t>
            </a:r>
            <a:r>
              <a:rPr lang="es-CO" err="1">
                <a:latin typeface="CiscoSansTT Light"/>
                <a:ea typeface="ＭＳ Ｐゴシック"/>
                <a:cs typeface="CiscoSansTT Light"/>
              </a:rPr>
              <a:t>to</a:t>
            </a:r>
            <a:r>
              <a:rPr lang="es-CO">
                <a:latin typeface="CiscoSansTT Light"/>
                <a:ea typeface="ＭＳ Ｐゴシック"/>
                <a:cs typeface="CiscoSansTT Light"/>
              </a:rPr>
              <a:t> LLM</a:t>
            </a:r>
            <a:endParaRPr lang="es-CO">
              <a:latin typeface="CiscoSansTT Light"/>
              <a:cs typeface="CiscoSansTT Light"/>
            </a:endParaRPr>
          </a:p>
          <a:p>
            <a:pPr marL="285750" indent="-285750">
              <a:buFont typeface="Arial"/>
              <a:buChar char="•"/>
            </a:pPr>
            <a:r>
              <a:rPr lang="es-CO">
                <a:latin typeface="CiscoSansTT Light"/>
                <a:ea typeface="ＭＳ Ｐゴシック"/>
                <a:cs typeface="CiscoSansTT Light"/>
              </a:rPr>
              <a:t>LLM </a:t>
            </a:r>
            <a:r>
              <a:rPr lang="es-CO" err="1">
                <a:latin typeface="CiscoSansTT Light"/>
                <a:ea typeface="ＭＳ Ｐゴシック"/>
                <a:cs typeface="CiscoSansTT Light"/>
              </a:rPr>
              <a:t>reads</a:t>
            </a:r>
            <a:r>
              <a:rPr lang="es-CO">
                <a:latin typeface="CiscoSansTT Light"/>
                <a:ea typeface="ＭＳ Ｐゴシック"/>
                <a:cs typeface="CiscoSansTT Light"/>
              </a:rPr>
              <a:t> </a:t>
            </a:r>
            <a:r>
              <a:rPr lang="es-CO" err="1">
                <a:latin typeface="CiscoSansTT Light"/>
                <a:ea typeface="ＭＳ Ｐゴシック"/>
                <a:cs typeface="CiscoSansTT Light"/>
              </a:rPr>
              <a:t>the</a:t>
            </a:r>
            <a:r>
              <a:rPr lang="es-CO">
                <a:latin typeface="CiscoSansTT Light"/>
                <a:ea typeface="ＭＳ Ｐゴシック"/>
                <a:cs typeface="CiscoSansTT Light"/>
              </a:rPr>
              <a:t> </a:t>
            </a:r>
            <a:r>
              <a:rPr lang="es-CO" err="1">
                <a:latin typeface="CiscoSansTT Light"/>
                <a:ea typeface="ＭＳ Ｐゴシック"/>
                <a:cs typeface="CiscoSansTT Light"/>
              </a:rPr>
              <a:t>context</a:t>
            </a:r>
            <a:r>
              <a:rPr lang="es-CO">
                <a:latin typeface="CiscoSansTT Light"/>
                <a:ea typeface="ＭＳ Ｐゴシック"/>
                <a:cs typeface="CiscoSansTT Light"/>
              </a:rPr>
              <a:t> and </a:t>
            </a:r>
            <a:r>
              <a:rPr lang="es-CO" err="1">
                <a:latin typeface="CiscoSansTT Light"/>
                <a:ea typeface="ＭＳ Ｐゴシック"/>
                <a:cs typeface="CiscoSansTT Light"/>
              </a:rPr>
              <a:t>generates</a:t>
            </a:r>
            <a:r>
              <a:rPr lang="es-CO">
                <a:latin typeface="CiscoSansTT Light"/>
                <a:ea typeface="ＭＳ Ｐゴシック"/>
                <a:cs typeface="CiscoSansTT Light"/>
              </a:rPr>
              <a:t> </a:t>
            </a:r>
            <a:r>
              <a:rPr lang="es-CO" err="1">
                <a:latin typeface="CiscoSansTT Light"/>
                <a:ea typeface="ＭＳ Ｐゴシック"/>
                <a:cs typeface="CiscoSansTT Light"/>
              </a:rPr>
              <a:t>answer</a:t>
            </a:r>
          </a:p>
          <a:p>
            <a:pPr marL="285750" indent="-285750">
              <a:buFont typeface="Arial"/>
              <a:buChar char="•"/>
            </a:pPr>
            <a:r>
              <a:rPr lang="es-CO" err="1">
                <a:latin typeface="CiscoSansTT Light"/>
                <a:ea typeface="ＭＳ Ｐゴシック"/>
                <a:cs typeface="CiscoSansTT Light"/>
              </a:rPr>
              <a:t>Answer</a:t>
            </a:r>
            <a:r>
              <a:rPr lang="es-CO">
                <a:latin typeface="CiscoSansTT Light"/>
                <a:ea typeface="ＭＳ Ｐゴシック"/>
                <a:cs typeface="CiscoSansTT Light"/>
              </a:rPr>
              <a:t> </a:t>
            </a:r>
            <a:r>
              <a:rPr lang="es-CO" err="1">
                <a:latin typeface="CiscoSansTT Light"/>
                <a:ea typeface="ＭＳ Ｐゴシック"/>
                <a:cs typeface="CiscoSansTT Light"/>
              </a:rPr>
              <a:t>is</a:t>
            </a:r>
            <a:r>
              <a:rPr lang="es-CO">
                <a:latin typeface="CiscoSansTT Light"/>
                <a:ea typeface="ＭＳ Ｐゴシック"/>
                <a:cs typeface="CiscoSansTT Light"/>
              </a:rPr>
              <a:t> </a:t>
            </a:r>
            <a:r>
              <a:rPr lang="es-CO" err="1">
                <a:latin typeface="CiscoSansTT Light"/>
                <a:ea typeface="ＭＳ Ｐゴシック"/>
                <a:cs typeface="CiscoSansTT Light"/>
              </a:rPr>
              <a:t>based</a:t>
            </a:r>
            <a:r>
              <a:rPr lang="es-CO">
                <a:latin typeface="CiscoSansTT Light"/>
                <a:ea typeface="ＭＳ Ｐゴシック"/>
                <a:cs typeface="CiscoSansTT Light"/>
              </a:rPr>
              <a:t> </a:t>
            </a:r>
            <a:r>
              <a:rPr lang="es-CO" err="1">
                <a:latin typeface="CiscoSansTT Light"/>
                <a:ea typeface="ＭＳ Ｐゴシック"/>
                <a:cs typeface="CiscoSansTT Light"/>
              </a:rPr>
              <a:t>on</a:t>
            </a:r>
            <a:r>
              <a:rPr lang="es-CO">
                <a:latin typeface="CiscoSansTT Light"/>
                <a:ea typeface="ＭＳ Ｐゴシック"/>
                <a:cs typeface="CiscoSansTT Light"/>
              </a:rPr>
              <a:t> real data, </a:t>
            </a:r>
            <a:r>
              <a:rPr lang="es-CO" err="1">
                <a:latin typeface="CiscoSansTT Light"/>
                <a:ea typeface="ＭＳ Ｐゴシック"/>
                <a:cs typeface="CiscoSansTT Light"/>
              </a:rPr>
              <a:t>not</a:t>
            </a:r>
            <a:r>
              <a:rPr lang="es-CO">
                <a:latin typeface="CiscoSansTT Light"/>
                <a:ea typeface="ＭＳ Ｐゴシック"/>
                <a:cs typeface="CiscoSansTT Light"/>
              </a:rPr>
              <a:t> </a:t>
            </a:r>
            <a:r>
              <a:rPr lang="es-CO" err="1">
                <a:latin typeface="CiscoSansTT Light"/>
                <a:ea typeface="ＭＳ Ｐゴシック"/>
                <a:cs typeface="CiscoSansTT Light"/>
              </a:rPr>
              <a:t>guessing</a:t>
            </a:r>
          </a:p>
          <a:p>
            <a:pPr marL="285750" indent="-285750">
              <a:buFont typeface="Arial"/>
              <a:buChar char="•"/>
            </a:pPr>
            <a:r>
              <a:rPr lang="es-CO">
                <a:latin typeface="CiscoSansTT Light"/>
                <a:ea typeface="ＭＳ Ｐゴシック"/>
                <a:cs typeface="CiscoSansTT Light"/>
              </a:rPr>
              <a:t>Can cite </a:t>
            </a:r>
            <a:r>
              <a:rPr lang="es-CO" err="1">
                <a:latin typeface="CiscoSansTT Light"/>
                <a:ea typeface="ＭＳ Ｐゴシック"/>
                <a:cs typeface="CiscoSansTT Light"/>
              </a:rPr>
              <a:t>sources</a:t>
            </a:r>
            <a:r>
              <a:rPr lang="es-CO">
                <a:latin typeface="CiscoSansTT Light"/>
                <a:ea typeface="ＭＳ Ｐゴシック"/>
                <a:cs typeface="CiscoSansTT Light"/>
              </a:rPr>
              <a:t> </a:t>
            </a:r>
            <a:r>
              <a:rPr lang="es-CO" err="1">
                <a:latin typeface="CiscoSansTT Light"/>
                <a:ea typeface="ＭＳ Ｐゴシック"/>
                <a:cs typeface="CiscoSansTT Light"/>
              </a:rPr>
              <a:t>from</a:t>
            </a:r>
            <a:r>
              <a:rPr lang="es-CO">
                <a:latin typeface="CiscoSansTT Light"/>
                <a:ea typeface="ＭＳ Ｐゴシック"/>
                <a:cs typeface="CiscoSansTT Light"/>
              </a:rPr>
              <a:t> </a:t>
            </a:r>
            <a:r>
              <a:rPr lang="es-CO" err="1">
                <a:latin typeface="CiscoSansTT Light"/>
                <a:ea typeface="ＭＳ Ｐゴシック"/>
                <a:cs typeface="CiscoSansTT Light"/>
              </a:rPr>
              <a:t>retrieved</a:t>
            </a:r>
            <a:r>
              <a:rPr lang="es-CO">
                <a:latin typeface="CiscoSansTT Light"/>
                <a:ea typeface="ＭＳ Ｐゴシック"/>
                <a:cs typeface="CiscoSansTT Light"/>
              </a:rPr>
              <a:t> </a:t>
            </a:r>
            <a:r>
              <a:rPr lang="es-CO" err="1">
                <a:latin typeface="CiscoSansTT Light"/>
                <a:ea typeface="ＭＳ Ｐゴシック"/>
                <a:cs typeface="CiscoSansTT Light"/>
              </a:rPr>
              <a:t>documents</a:t>
            </a:r>
            <a:endParaRPr lang="es-CO" err="1"/>
          </a:p>
          <a:p>
            <a:endParaRPr lang="es-CO" b="1">
              <a:latin typeface="CiscoSansTT Light"/>
              <a:cs typeface="CiscoSansTT Light"/>
            </a:endParaRPr>
          </a:p>
        </p:txBody>
      </p:sp>
    </p:spTree>
    <p:extLst>
      <p:ext uri="{BB962C8B-B14F-4D97-AF65-F5344CB8AC3E}">
        <p14:creationId xmlns:p14="http://schemas.microsoft.com/office/powerpoint/2010/main" val="2868731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F4AA4-3698-CC69-EE2D-00783366777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173E913-63A7-69CD-A4FA-1177717C5A42}"/>
              </a:ext>
            </a:extLst>
          </p:cNvPr>
          <p:cNvSpPr>
            <a:spLocks noGrp="1"/>
          </p:cNvSpPr>
          <p:nvPr>
            <p:ph type="title"/>
          </p:nvPr>
        </p:nvSpPr>
        <p:spPr>
          <a:xfrm>
            <a:off x="325190" y="224622"/>
            <a:ext cx="10969943" cy="685800"/>
          </a:xfrm>
        </p:spPr>
        <p:txBody>
          <a:bodyPr/>
          <a:lstStyle/>
          <a:p>
            <a:r>
              <a:rPr lang="es-ES" sz="3550"/>
              <a:t>Step 4: </a:t>
            </a:r>
            <a:r>
              <a:rPr lang="es-ES" sz="3550" err="1"/>
              <a:t>Create</a:t>
            </a:r>
            <a:r>
              <a:rPr lang="es-ES" sz="3550"/>
              <a:t> </a:t>
            </a:r>
            <a:r>
              <a:rPr lang="es-ES" sz="3550" err="1"/>
              <a:t>the</a:t>
            </a:r>
            <a:r>
              <a:rPr lang="es-ES" sz="3550"/>
              <a:t> </a:t>
            </a:r>
            <a:r>
              <a:rPr lang="es-ES" sz="3550" err="1"/>
              <a:t>Embedding</a:t>
            </a:r>
            <a:r>
              <a:rPr lang="es-ES" sz="3550"/>
              <a:t> </a:t>
            </a:r>
            <a:r>
              <a:rPr lang="es-ES" sz="3550" err="1"/>
              <a:t>Function</a:t>
            </a:r>
            <a:endParaRPr lang="es-ES" err="1"/>
          </a:p>
        </p:txBody>
      </p:sp>
      <p:sp>
        <p:nvSpPr>
          <p:cNvPr id="9" name="TextBox 4">
            <a:extLst>
              <a:ext uri="{FF2B5EF4-FFF2-40B4-BE49-F238E27FC236}">
                <a16:creationId xmlns:a16="http://schemas.microsoft.com/office/drawing/2014/main" id="{1C60AB95-F24C-D67A-56CA-955DDC35BB30}"/>
              </a:ext>
            </a:extLst>
          </p:cNvPr>
          <p:cNvSpPr txBox="1"/>
          <p:nvPr/>
        </p:nvSpPr>
        <p:spPr>
          <a:xfrm>
            <a:off x="99424" y="2093833"/>
            <a:ext cx="3943491" cy="1323439"/>
          </a:xfrm>
          <a:prstGeom prst="rect">
            <a:avLst/>
          </a:prstGeom>
          <a:noFill/>
        </p:spPr>
        <p:txBody>
          <a:bodyPr wrap="square" lIns="91440" tIns="45720" rIns="91440" bIns="45720" rtlCol="0" anchor="t">
            <a:spAutoFit/>
          </a:bodyPr>
          <a:lstStyle/>
          <a:p>
            <a:r>
              <a:rPr lang="en-US" sz="1600" b="1">
                <a:solidFill>
                  <a:schemeClr val="bg1"/>
                </a:solidFill>
                <a:highlight>
                  <a:srgbClr val="FFFFFF"/>
                </a:highlight>
                <a:latin typeface="CiscoSansTT ExtraLight"/>
                <a:ea typeface="ＭＳ Ｐゴシック"/>
              </a:rPr>
              <a:t>Go to LM Studio and click on the green button, the one that has the terminal icon. </a:t>
            </a:r>
            <a:endParaRPr lang="en-US" sz="1600" b="1">
              <a:solidFill>
                <a:schemeClr val="bg1"/>
              </a:solidFill>
              <a:highlight>
                <a:srgbClr val="FFFFFF"/>
              </a:highlight>
              <a:latin typeface="CiscoSansTT ExtraLight"/>
            </a:endParaRPr>
          </a:p>
          <a:p>
            <a:endParaRPr lang="en-US" sz="1600" b="1">
              <a:solidFill>
                <a:schemeClr val="bg1"/>
              </a:solidFill>
              <a:highlight>
                <a:srgbClr val="FFFFFF"/>
              </a:highlight>
              <a:latin typeface="CiscoSansTT ExtraLight"/>
              <a:ea typeface="ＭＳ Ｐゴシック"/>
            </a:endParaRPr>
          </a:p>
          <a:p>
            <a:r>
              <a:rPr lang="en-US" sz="1600" b="1">
                <a:solidFill>
                  <a:schemeClr val="bg1"/>
                </a:solidFill>
                <a:highlight>
                  <a:srgbClr val="FFFFFF"/>
                </a:highlight>
                <a:latin typeface="CiscoSansTT ExtraLight"/>
                <a:ea typeface="ＭＳ Ｐゴシック"/>
              </a:rPr>
              <a:t>Here load the downloaded the </a:t>
            </a:r>
            <a:r>
              <a:rPr lang="en-US" sz="1600">
                <a:solidFill>
                  <a:schemeClr val="bg1"/>
                </a:solidFill>
                <a:highlight>
                  <a:srgbClr val="EEEEEE"/>
                </a:highlight>
                <a:latin typeface="CiscoSansTT ExtraLight"/>
                <a:ea typeface="ＭＳ Ｐゴシック"/>
                <a:cs typeface="CiscoSansTT ExtraLight"/>
              </a:rPr>
              <a:t>nomic-embed-text-v1.5 model</a:t>
            </a:r>
            <a:endParaRPr lang="en-US" sz="1600" b="1">
              <a:solidFill>
                <a:schemeClr val="bg1"/>
              </a:solidFill>
              <a:highlight>
                <a:srgbClr val="FFFFFF"/>
              </a:highlight>
              <a:latin typeface="CiscoSansTT ExtraLight"/>
            </a:endParaRPr>
          </a:p>
        </p:txBody>
      </p:sp>
      <mc:AlternateContent xmlns:mc="http://schemas.openxmlformats.org/markup-compatibility/2006" xmlns:p14="http://schemas.microsoft.com/office/powerpoint/2010/main">
        <mc:Choice Requires="p14">
          <p:contentPart p14:bwMode="auto" r:id="rId2">
            <p14:nvContentPartPr>
              <p14:cNvPr id="19" name="Entrada de lápiz 18">
                <a:extLst>
                  <a:ext uri="{FF2B5EF4-FFF2-40B4-BE49-F238E27FC236}">
                    <a16:creationId xmlns:a16="http://schemas.microsoft.com/office/drawing/2014/main" id="{B9B7262C-F7D0-EBC4-D1E4-4C39649C4042}"/>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B9B7262C-F7D0-EBC4-D1E4-4C39649C4042}"/>
                  </a:ext>
                </a:extLst>
              </p:cNvPr>
              <p:cNvPicPr/>
              <p:nvPr/>
            </p:nvPicPr>
            <p:blipFill>
              <a:blip r:embed="rId3"/>
              <a:stretch>
                <a:fillRect/>
              </a:stretch>
            </p:blipFill>
            <p:spPr>
              <a:xfrm>
                <a:off x="6466277" y="-397466"/>
                <a:ext cx="870500" cy="870500"/>
              </a:xfrm>
              <a:prstGeom prst="rect">
                <a:avLst/>
              </a:prstGeom>
            </p:spPr>
          </p:pic>
        </mc:Fallback>
      </mc:AlternateContent>
      <p:pic>
        <p:nvPicPr>
          <p:cNvPr id="4" name="Imagen 3" descr="Captura de pantalla de computadora&#10;&#10;El contenido generado por IA puede ser incorrecto.">
            <a:extLst>
              <a:ext uri="{FF2B5EF4-FFF2-40B4-BE49-F238E27FC236}">
                <a16:creationId xmlns:a16="http://schemas.microsoft.com/office/drawing/2014/main" id="{B4DE6E1D-4C16-50BF-3012-6E2C1A12D0CE}"/>
              </a:ext>
            </a:extLst>
          </p:cNvPr>
          <p:cNvPicPr>
            <a:picLocks noChangeAspect="1"/>
          </p:cNvPicPr>
          <p:nvPr/>
        </p:nvPicPr>
        <p:blipFill>
          <a:blip r:embed="rId4"/>
          <a:stretch>
            <a:fillRect/>
          </a:stretch>
        </p:blipFill>
        <p:spPr>
          <a:xfrm>
            <a:off x="4707706" y="1180751"/>
            <a:ext cx="7330734" cy="4842351"/>
          </a:xfrm>
          <a:prstGeom prst="rect">
            <a:avLst/>
          </a:prstGeom>
        </p:spPr>
      </p:pic>
      <mc:AlternateContent xmlns:mc="http://schemas.openxmlformats.org/markup-compatibility/2006" xmlns:p14="http://schemas.microsoft.com/office/powerpoint/2010/main">
        <mc:Choice Requires="p14">
          <p:contentPart p14:bwMode="auto" r:id="rId5">
            <p14:nvContentPartPr>
              <p14:cNvPr id="16" name="Entrada de lápiz 15">
                <a:extLst>
                  <a:ext uri="{FF2B5EF4-FFF2-40B4-BE49-F238E27FC236}">
                    <a16:creationId xmlns:a16="http://schemas.microsoft.com/office/drawing/2014/main" id="{08A98EB3-79AF-709E-5CBA-BB7DBFDFF94C}"/>
                  </a:ext>
                </a:extLst>
              </p14:cNvPr>
              <p14:cNvContentPartPr/>
              <p14:nvPr/>
            </p14:nvContentPartPr>
            <p14:xfrm>
              <a:off x="3806758" y="2402113"/>
              <a:ext cx="721899" cy="140502"/>
            </p14:xfrm>
          </p:contentPart>
        </mc:Choice>
        <mc:Fallback xmlns="">
          <p:pic>
            <p:nvPicPr>
              <p:cNvPr id="16" name="Entrada de lápiz 15">
                <a:extLst>
                  <a:ext uri="{FF2B5EF4-FFF2-40B4-BE49-F238E27FC236}">
                    <a16:creationId xmlns:a16="http://schemas.microsoft.com/office/drawing/2014/main" id="{08A98EB3-79AF-709E-5CBA-BB7DBFDFF94C}"/>
                  </a:ext>
                </a:extLst>
              </p:cNvPr>
              <p:cNvPicPr/>
              <p:nvPr/>
            </p:nvPicPr>
            <p:blipFill>
              <a:blip r:embed="rId6"/>
              <a:stretch>
                <a:fillRect/>
              </a:stretch>
            </p:blipFill>
            <p:spPr>
              <a:xfrm>
                <a:off x="3788765" y="2384146"/>
                <a:ext cx="757526" cy="176077"/>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Entrada de lápiz 16">
                <a:extLst>
                  <a:ext uri="{FF2B5EF4-FFF2-40B4-BE49-F238E27FC236}">
                    <a16:creationId xmlns:a16="http://schemas.microsoft.com/office/drawing/2014/main" id="{A76F475D-1518-86F1-711B-7C8FB8D94F64}"/>
                  </a:ext>
                </a:extLst>
              </p14:cNvPr>
              <p14:cNvContentPartPr/>
              <p14:nvPr/>
            </p14:nvContentPartPr>
            <p14:xfrm>
              <a:off x="4535538" y="2319595"/>
              <a:ext cx="152109" cy="157193"/>
            </p14:xfrm>
          </p:contentPart>
        </mc:Choice>
        <mc:Fallback xmlns="">
          <p:pic>
            <p:nvPicPr>
              <p:cNvPr id="17" name="Entrada de lápiz 16">
                <a:extLst>
                  <a:ext uri="{FF2B5EF4-FFF2-40B4-BE49-F238E27FC236}">
                    <a16:creationId xmlns:a16="http://schemas.microsoft.com/office/drawing/2014/main" id="{A76F475D-1518-86F1-711B-7C8FB8D94F64}"/>
                  </a:ext>
                </a:extLst>
              </p:cNvPr>
              <p:cNvPicPr/>
              <p:nvPr/>
            </p:nvPicPr>
            <p:blipFill>
              <a:blip r:embed="rId8"/>
              <a:stretch>
                <a:fillRect/>
              </a:stretch>
            </p:blipFill>
            <p:spPr>
              <a:xfrm>
                <a:off x="4517601" y="2301610"/>
                <a:ext cx="187625" cy="192804"/>
              </a:xfrm>
              <a:prstGeom prst="rect">
                <a:avLst/>
              </a:prstGeom>
            </p:spPr>
          </p:pic>
        </mc:Fallback>
      </mc:AlternateContent>
    </p:spTree>
    <p:extLst>
      <p:ext uri="{BB962C8B-B14F-4D97-AF65-F5344CB8AC3E}">
        <p14:creationId xmlns:p14="http://schemas.microsoft.com/office/powerpoint/2010/main" val="5554243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10BA7-A03C-6BB8-C66F-56142540DE8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55F7FAB-2175-8844-6725-4E6658DE0881}"/>
              </a:ext>
            </a:extLst>
          </p:cNvPr>
          <p:cNvSpPr>
            <a:spLocks noGrp="1"/>
          </p:cNvSpPr>
          <p:nvPr>
            <p:ph type="title"/>
          </p:nvPr>
        </p:nvSpPr>
        <p:spPr>
          <a:xfrm>
            <a:off x="325190" y="224622"/>
            <a:ext cx="10969943" cy="685800"/>
          </a:xfrm>
        </p:spPr>
        <p:txBody>
          <a:bodyPr/>
          <a:lstStyle/>
          <a:p>
            <a:r>
              <a:rPr lang="es-ES" sz="3550"/>
              <a:t>Step 4: </a:t>
            </a:r>
            <a:r>
              <a:rPr lang="es-ES" sz="3550" err="1"/>
              <a:t>Create</a:t>
            </a:r>
            <a:r>
              <a:rPr lang="es-ES" sz="3550"/>
              <a:t> </a:t>
            </a:r>
            <a:r>
              <a:rPr lang="es-ES" sz="3550" err="1"/>
              <a:t>the</a:t>
            </a:r>
            <a:r>
              <a:rPr lang="es-ES" sz="3550"/>
              <a:t> </a:t>
            </a:r>
            <a:r>
              <a:rPr lang="es-ES" sz="3550" err="1"/>
              <a:t>Embedding</a:t>
            </a:r>
            <a:r>
              <a:rPr lang="es-ES" sz="3550"/>
              <a:t> </a:t>
            </a:r>
            <a:r>
              <a:rPr lang="es-ES" sz="3550" err="1"/>
              <a:t>Function</a:t>
            </a:r>
            <a:endParaRPr lang="es-ES" err="1"/>
          </a:p>
        </p:txBody>
      </p:sp>
      <p:sp>
        <p:nvSpPr>
          <p:cNvPr id="9" name="TextBox 4">
            <a:extLst>
              <a:ext uri="{FF2B5EF4-FFF2-40B4-BE49-F238E27FC236}">
                <a16:creationId xmlns:a16="http://schemas.microsoft.com/office/drawing/2014/main" id="{A88F5786-B491-42ED-4490-328234716775}"/>
              </a:ext>
            </a:extLst>
          </p:cNvPr>
          <p:cNvSpPr txBox="1"/>
          <p:nvPr/>
        </p:nvSpPr>
        <p:spPr>
          <a:xfrm>
            <a:off x="60238" y="1270570"/>
            <a:ext cx="4044558" cy="3462486"/>
          </a:xfrm>
          <a:prstGeom prst="rect">
            <a:avLst/>
          </a:prstGeom>
          <a:noFill/>
        </p:spPr>
        <p:txBody>
          <a:bodyPr wrap="square" lIns="91440" tIns="45720" rIns="91440" bIns="45720" rtlCol="0" anchor="t">
            <a:spAutoFit/>
          </a:bodyPr>
          <a:lstStyle/>
          <a:p>
            <a:r>
              <a:rPr lang="en-US" sz="1600">
                <a:solidFill>
                  <a:schemeClr val="bg1"/>
                </a:solidFill>
                <a:latin typeface="CiscoSansTT ExtraLight"/>
                <a:ea typeface="ＭＳ Ｐゴシック"/>
                <a:cs typeface="Arial"/>
              </a:rPr>
              <a:t>How to ask the </a:t>
            </a:r>
            <a:r>
              <a:rPr lang="en-US" sz="1600" err="1">
                <a:solidFill>
                  <a:schemeClr val="bg1"/>
                </a:solidFill>
                <a:latin typeface="CiscoSansTT ExtraLight"/>
                <a:ea typeface="ＭＳ Ｐゴシック"/>
                <a:cs typeface="Arial"/>
              </a:rPr>
              <a:t>Jupyter</a:t>
            </a:r>
            <a:r>
              <a:rPr lang="en-US" sz="1600">
                <a:solidFill>
                  <a:schemeClr val="bg1"/>
                </a:solidFill>
                <a:latin typeface="CiscoSansTT ExtraLight"/>
                <a:ea typeface="ＭＳ Ｐゴシック"/>
                <a:cs typeface="Arial"/>
              </a:rPr>
              <a:t> Agent</a:t>
            </a:r>
            <a:r>
              <a:rPr lang="en-US" sz="1600">
                <a:solidFill>
                  <a:schemeClr val="bg1"/>
                </a:solidFill>
                <a:latin typeface="Arial"/>
                <a:ea typeface="ＭＳ Ｐゴシック"/>
                <a:cs typeface="Arial"/>
              </a:rPr>
              <a:t>:</a:t>
            </a:r>
            <a:endParaRPr lang="en-US" sz="1600">
              <a:solidFill>
                <a:schemeClr val="bg1"/>
              </a:solidFill>
              <a:cs typeface="Arial"/>
            </a:endParaRPr>
          </a:p>
          <a:p>
            <a:endParaRPr lang="en-US" sz="1600">
              <a:solidFill>
                <a:schemeClr val="bg1"/>
              </a:solidFill>
              <a:latin typeface="Arial"/>
              <a:cs typeface="Arial"/>
            </a:endParaRPr>
          </a:p>
          <a:p>
            <a:r>
              <a:rPr lang="en-US" sz="1600">
                <a:solidFill>
                  <a:schemeClr val="bg1"/>
                </a:solidFill>
                <a:highlight>
                  <a:srgbClr val="FFFFFF"/>
                </a:highlight>
                <a:latin typeface="Consolas"/>
                <a:ea typeface="ＭＳ Ｐゴシック"/>
                <a:cs typeface="CiscoSansTT ExtraLight"/>
              </a:rPr>
              <a:t>/generate Create an embedding function that connects to LM Studio running on localhost port 1234. Use the nomic-embed-text model.</a:t>
            </a:r>
          </a:p>
          <a:p>
            <a:endParaRPr lang="en-US" sz="1600">
              <a:solidFill>
                <a:schemeClr val="bg1"/>
              </a:solidFill>
              <a:highlight>
                <a:srgbClr val="FFFFFF"/>
              </a:highlight>
              <a:latin typeface="Consolas"/>
              <a:cs typeface="CiscoSansTT ExtraLight"/>
            </a:endParaRPr>
          </a:p>
          <a:p>
            <a:r>
              <a:rPr lang="en-US" sz="1600">
                <a:solidFill>
                  <a:schemeClr val="bg1"/>
                </a:solidFill>
                <a:highlight>
                  <a:srgbClr val="FFFFFF"/>
                </a:highlight>
                <a:latin typeface="CiscoSansTT ExtraLight"/>
                <a:ea typeface="ＭＳ Ｐゴシック"/>
              </a:rPr>
              <a:t>Important:</a:t>
            </a:r>
          </a:p>
          <a:p>
            <a:r>
              <a:rPr lang="en-US" sz="1600">
                <a:solidFill>
                  <a:schemeClr val="bg1"/>
                </a:solidFill>
                <a:highlight>
                  <a:srgbClr val="FFFFFF"/>
                </a:highlight>
                <a:latin typeface="CiscoSansTT ExtraLight"/>
                <a:ea typeface="ＭＳ Ｐゴシック"/>
                <a:cs typeface="Arial"/>
              </a:rPr>
              <a:t>Make sure you have the </a:t>
            </a:r>
            <a:r>
              <a:rPr lang="en-US" sz="1600">
                <a:solidFill>
                  <a:schemeClr val="bg1"/>
                </a:solidFill>
                <a:highlight>
                  <a:srgbClr val="EEEEEE"/>
                </a:highlight>
                <a:latin typeface="CiscoSansTT ExtraLight"/>
                <a:ea typeface="ＭＳ Ｐゴシック"/>
                <a:cs typeface="CiscoSansTT ExtraLight"/>
              </a:rPr>
              <a:t>nomic-embed-text-v1.5</a:t>
            </a:r>
            <a:r>
              <a:rPr lang="en-US" sz="1600">
                <a:solidFill>
                  <a:schemeClr val="bg1"/>
                </a:solidFill>
                <a:highlight>
                  <a:srgbClr val="FFFFFF"/>
                </a:highlight>
                <a:latin typeface="CiscoSansTT ExtraLight"/>
                <a:ea typeface="ＭＳ Ｐゴシック"/>
                <a:cs typeface="Arial"/>
              </a:rPr>
              <a:t> model loaded in LM Studio before running this code. Also copy the URL.</a:t>
            </a:r>
            <a:endParaRPr lang="en-US" sz="1600">
              <a:solidFill>
                <a:schemeClr val="bg1"/>
              </a:solidFill>
              <a:latin typeface="CiscoSansTT ExtraLight"/>
              <a:ea typeface="ＭＳ Ｐゴシック"/>
            </a:endParaRPr>
          </a:p>
          <a:p>
            <a:endParaRPr lang="en-US" sz="1100">
              <a:highlight>
                <a:srgbClr val="FFFFFF"/>
              </a:highlight>
              <a:latin typeface="Consolas"/>
              <a:cs typeface="CiscoSansTT ExtraLight"/>
            </a:endParaRPr>
          </a:p>
        </p:txBody>
      </p:sp>
      <mc:AlternateContent xmlns:mc="http://schemas.openxmlformats.org/markup-compatibility/2006" xmlns:p14="http://schemas.microsoft.com/office/powerpoint/2010/main">
        <mc:Choice Requires="p14">
          <p:contentPart p14:bwMode="auto" r:id="rId2">
            <p14:nvContentPartPr>
              <p14:cNvPr id="19" name="Entrada de lápiz 18">
                <a:extLst>
                  <a:ext uri="{FF2B5EF4-FFF2-40B4-BE49-F238E27FC236}">
                    <a16:creationId xmlns:a16="http://schemas.microsoft.com/office/drawing/2014/main" id="{E8FF978B-5BB2-75CF-E6A6-B343937E4674}"/>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E8FF978B-5BB2-75CF-E6A6-B343937E4674}"/>
                  </a:ext>
                </a:extLst>
              </p:cNvPr>
              <p:cNvPicPr/>
              <p:nvPr/>
            </p:nvPicPr>
            <p:blipFill>
              <a:blip r:embed="rId3"/>
              <a:stretch>
                <a:fillRect/>
              </a:stretch>
            </p:blipFill>
            <p:spPr>
              <a:xfrm>
                <a:off x="6466277" y="-397466"/>
                <a:ext cx="870500" cy="870500"/>
              </a:xfrm>
              <a:prstGeom prst="rect">
                <a:avLst/>
              </a:prstGeom>
            </p:spPr>
          </p:pic>
        </mc:Fallback>
      </mc:AlternateContent>
      <p:pic>
        <p:nvPicPr>
          <p:cNvPr id="4" name="Imagen 3" descr="Captura de pantalla de un celular&#10;&#10;El contenido generado por IA puede ser incorrecto.">
            <a:extLst>
              <a:ext uri="{FF2B5EF4-FFF2-40B4-BE49-F238E27FC236}">
                <a16:creationId xmlns:a16="http://schemas.microsoft.com/office/drawing/2014/main" id="{8AA085B5-12D1-2BF0-0BE0-7D520EC4C774}"/>
              </a:ext>
            </a:extLst>
          </p:cNvPr>
          <p:cNvPicPr>
            <a:picLocks noChangeAspect="1"/>
          </p:cNvPicPr>
          <p:nvPr/>
        </p:nvPicPr>
        <p:blipFill>
          <a:blip r:embed="rId4"/>
          <a:stretch>
            <a:fillRect/>
          </a:stretch>
        </p:blipFill>
        <p:spPr>
          <a:xfrm>
            <a:off x="4621083" y="1266908"/>
            <a:ext cx="7404085" cy="3118291"/>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F9C20F09-14AE-CF8B-0928-E788835D1C3F}"/>
                  </a:ext>
                </a:extLst>
              </p14:cNvPr>
              <p14:cNvContentPartPr/>
              <p14:nvPr/>
            </p14:nvContentPartPr>
            <p14:xfrm>
              <a:off x="7737864" y="2577285"/>
              <a:ext cx="1369027" cy="234019"/>
            </p14:xfrm>
          </p:contentPart>
        </mc:Choice>
        <mc:Fallback xmlns="">
          <p:pic>
            <p:nvPicPr>
              <p:cNvPr id="6" name="Entrada de lápiz 5">
                <a:extLst>
                  <a:ext uri="{FF2B5EF4-FFF2-40B4-BE49-F238E27FC236}">
                    <a16:creationId xmlns:a16="http://schemas.microsoft.com/office/drawing/2014/main" id="{F9C20F09-14AE-CF8B-0928-E788835D1C3F}"/>
                  </a:ext>
                </a:extLst>
              </p:cNvPr>
              <p:cNvPicPr/>
              <p:nvPr/>
            </p:nvPicPr>
            <p:blipFill>
              <a:blip r:embed="rId6"/>
              <a:stretch>
                <a:fillRect/>
              </a:stretch>
            </p:blipFill>
            <p:spPr>
              <a:xfrm>
                <a:off x="7719869" y="2559311"/>
                <a:ext cx="1404656" cy="269607"/>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Entrada de lápiz 6">
                <a:extLst>
                  <a:ext uri="{FF2B5EF4-FFF2-40B4-BE49-F238E27FC236}">
                    <a16:creationId xmlns:a16="http://schemas.microsoft.com/office/drawing/2014/main" id="{683DC0CC-E673-0486-48DD-8F74BD0AA551}"/>
                  </a:ext>
                </a:extLst>
              </p14:cNvPr>
              <p14:cNvContentPartPr/>
              <p14:nvPr/>
            </p14:nvContentPartPr>
            <p14:xfrm>
              <a:off x="7405713" y="2495652"/>
              <a:ext cx="373093" cy="358924"/>
            </p14:xfrm>
          </p:contentPart>
        </mc:Choice>
        <mc:Fallback xmlns="">
          <p:pic>
            <p:nvPicPr>
              <p:cNvPr id="7" name="Entrada de lápiz 6">
                <a:extLst>
                  <a:ext uri="{FF2B5EF4-FFF2-40B4-BE49-F238E27FC236}">
                    <a16:creationId xmlns:a16="http://schemas.microsoft.com/office/drawing/2014/main" id="{683DC0CC-E673-0486-48DD-8F74BD0AA551}"/>
                  </a:ext>
                </a:extLst>
              </p:cNvPr>
              <p:cNvPicPr/>
              <p:nvPr/>
            </p:nvPicPr>
            <p:blipFill>
              <a:blip r:embed="rId8"/>
              <a:stretch>
                <a:fillRect/>
              </a:stretch>
            </p:blipFill>
            <p:spPr>
              <a:xfrm>
                <a:off x="7387724" y="2477670"/>
                <a:ext cx="408711" cy="39452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Entrada de lápiz 7">
                <a:extLst>
                  <a:ext uri="{FF2B5EF4-FFF2-40B4-BE49-F238E27FC236}">
                    <a16:creationId xmlns:a16="http://schemas.microsoft.com/office/drawing/2014/main" id="{19212505-5F42-0F90-8CAE-948CEF24E957}"/>
                  </a:ext>
                </a:extLst>
              </p14:cNvPr>
              <p14:cNvContentPartPr/>
              <p14:nvPr/>
            </p14:nvContentPartPr>
            <p14:xfrm>
              <a:off x="10098734" y="3949598"/>
              <a:ext cx="266466" cy="264338"/>
            </p14:xfrm>
          </p:contentPart>
        </mc:Choice>
        <mc:Fallback xmlns="">
          <p:pic>
            <p:nvPicPr>
              <p:cNvPr id="8" name="Entrada de lápiz 7">
                <a:extLst>
                  <a:ext uri="{FF2B5EF4-FFF2-40B4-BE49-F238E27FC236}">
                    <a16:creationId xmlns:a16="http://schemas.microsoft.com/office/drawing/2014/main" id="{19212505-5F42-0F90-8CAE-948CEF24E957}"/>
                  </a:ext>
                </a:extLst>
              </p:cNvPr>
              <p:cNvPicPr/>
              <p:nvPr/>
            </p:nvPicPr>
            <p:blipFill>
              <a:blip r:embed="rId10"/>
              <a:stretch>
                <a:fillRect/>
              </a:stretch>
            </p:blipFill>
            <p:spPr>
              <a:xfrm>
                <a:off x="10080754" y="3931616"/>
                <a:ext cx="302067" cy="299943"/>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Entrada de lápiz 9">
                <a:extLst>
                  <a:ext uri="{FF2B5EF4-FFF2-40B4-BE49-F238E27FC236}">
                    <a16:creationId xmlns:a16="http://schemas.microsoft.com/office/drawing/2014/main" id="{BD200EAA-F711-1D28-2B74-CF9BF6C98B77}"/>
                  </a:ext>
                </a:extLst>
              </p14:cNvPr>
              <p14:cNvContentPartPr/>
              <p14:nvPr/>
            </p14:nvContentPartPr>
            <p14:xfrm>
              <a:off x="10267409" y="3834160"/>
              <a:ext cx="279638" cy="222009"/>
            </p14:xfrm>
          </p:contentPart>
        </mc:Choice>
        <mc:Fallback xmlns="">
          <p:pic>
            <p:nvPicPr>
              <p:cNvPr id="10" name="Entrada de lápiz 9">
                <a:extLst>
                  <a:ext uri="{FF2B5EF4-FFF2-40B4-BE49-F238E27FC236}">
                    <a16:creationId xmlns:a16="http://schemas.microsoft.com/office/drawing/2014/main" id="{BD200EAA-F711-1D28-2B74-CF9BF6C98B77}"/>
                  </a:ext>
                </a:extLst>
              </p:cNvPr>
              <p:cNvPicPr/>
              <p:nvPr/>
            </p:nvPicPr>
            <p:blipFill>
              <a:blip r:embed="rId12"/>
              <a:stretch>
                <a:fillRect/>
              </a:stretch>
            </p:blipFill>
            <p:spPr>
              <a:xfrm>
                <a:off x="10249437" y="3816198"/>
                <a:ext cx="315222" cy="257574"/>
              </a:xfrm>
              <a:prstGeom prst="rect">
                <a:avLst/>
              </a:prstGeom>
            </p:spPr>
          </p:pic>
        </mc:Fallback>
      </mc:AlternateContent>
    </p:spTree>
    <p:extLst>
      <p:ext uri="{BB962C8B-B14F-4D97-AF65-F5344CB8AC3E}">
        <p14:creationId xmlns:p14="http://schemas.microsoft.com/office/powerpoint/2010/main" val="9107883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9AB39-A391-F19A-B5F8-443235EBD06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6345F11-8E96-5CD2-16FC-06390326099C}"/>
              </a:ext>
            </a:extLst>
          </p:cNvPr>
          <p:cNvSpPr>
            <a:spLocks noGrp="1"/>
          </p:cNvSpPr>
          <p:nvPr>
            <p:ph type="title"/>
          </p:nvPr>
        </p:nvSpPr>
        <p:spPr>
          <a:xfrm>
            <a:off x="325190" y="121619"/>
            <a:ext cx="10969943" cy="685800"/>
          </a:xfrm>
        </p:spPr>
        <p:txBody>
          <a:bodyPr/>
          <a:lstStyle/>
          <a:p>
            <a:r>
              <a:rPr lang="es-ES" sz="3550"/>
              <a:t>Step 4: </a:t>
            </a:r>
            <a:r>
              <a:rPr lang="es-ES" sz="3550" err="1"/>
              <a:t>Create</a:t>
            </a:r>
            <a:r>
              <a:rPr lang="es-ES" sz="3550"/>
              <a:t> </a:t>
            </a:r>
            <a:r>
              <a:rPr lang="es-ES" sz="3550" err="1"/>
              <a:t>the</a:t>
            </a:r>
            <a:r>
              <a:rPr lang="es-ES" sz="3550"/>
              <a:t> </a:t>
            </a:r>
            <a:r>
              <a:rPr lang="es-ES" sz="3550" err="1"/>
              <a:t>Embedding</a:t>
            </a:r>
            <a:r>
              <a:rPr lang="es-ES" sz="3550"/>
              <a:t> </a:t>
            </a:r>
            <a:r>
              <a:rPr lang="es-ES" sz="3550" err="1"/>
              <a:t>Function</a:t>
            </a:r>
            <a:endParaRPr lang="es-ES" err="1"/>
          </a:p>
        </p:txBody>
      </p:sp>
      <mc:AlternateContent xmlns:mc="http://schemas.openxmlformats.org/markup-compatibility/2006" xmlns:p14="http://schemas.microsoft.com/office/powerpoint/2010/main">
        <mc:Choice Requires="p14">
          <p:contentPart p14:bwMode="auto" r:id="rId2">
            <p14:nvContentPartPr>
              <p14:cNvPr id="19" name="Entrada de lápiz 18">
                <a:extLst>
                  <a:ext uri="{FF2B5EF4-FFF2-40B4-BE49-F238E27FC236}">
                    <a16:creationId xmlns:a16="http://schemas.microsoft.com/office/drawing/2014/main" id="{06E1D860-5881-BFB5-B262-37E583568069}"/>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06E1D860-5881-BFB5-B262-37E583568069}"/>
                  </a:ext>
                </a:extLst>
              </p:cNvPr>
              <p:cNvPicPr/>
              <p:nvPr/>
            </p:nvPicPr>
            <p:blipFill>
              <a:blip r:embed="rId3"/>
              <a:stretch>
                <a:fillRect/>
              </a:stretch>
            </p:blipFill>
            <p:spPr>
              <a:xfrm>
                <a:off x="6466277" y="-397466"/>
                <a:ext cx="870500" cy="870500"/>
              </a:xfrm>
              <a:prstGeom prst="rect">
                <a:avLst/>
              </a:prstGeom>
            </p:spPr>
          </p:pic>
        </mc:Fallback>
      </mc:AlternateContent>
      <p:pic>
        <p:nvPicPr>
          <p:cNvPr id="3" name="Imagen 2" descr="Imagen que contiene Texto&#10;&#10;El contenido generado por IA puede ser incorrecto.">
            <a:extLst>
              <a:ext uri="{FF2B5EF4-FFF2-40B4-BE49-F238E27FC236}">
                <a16:creationId xmlns:a16="http://schemas.microsoft.com/office/drawing/2014/main" id="{F1901279-3731-0B33-CEDE-3D5F3F2D3871}"/>
              </a:ext>
            </a:extLst>
          </p:cNvPr>
          <p:cNvPicPr>
            <a:picLocks noChangeAspect="1"/>
          </p:cNvPicPr>
          <p:nvPr/>
        </p:nvPicPr>
        <p:blipFill>
          <a:blip r:embed="rId4"/>
          <a:stretch>
            <a:fillRect/>
          </a:stretch>
        </p:blipFill>
        <p:spPr>
          <a:xfrm>
            <a:off x="4946519" y="894040"/>
            <a:ext cx="5610295" cy="5081909"/>
          </a:xfrm>
          <a:prstGeom prst="rect">
            <a:avLst/>
          </a:prstGeom>
        </p:spPr>
      </p:pic>
      <p:sp>
        <p:nvSpPr>
          <p:cNvPr id="5" name="TextBox 4">
            <a:extLst>
              <a:ext uri="{FF2B5EF4-FFF2-40B4-BE49-F238E27FC236}">
                <a16:creationId xmlns:a16="http://schemas.microsoft.com/office/drawing/2014/main" id="{47F4B6D1-1A30-B073-54DF-CEF2DC06E3D9}"/>
              </a:ext>
            </a:extLst>
          </p:cNvPr>
          <p:cNvSpPr txBox="1"/>
          <p:nvPr/>
        </p:nvSpPr>
        <p:spPr>
          <a:xfrm>
            <a:off x="1024276" y="4332476"/>
            <a:ext cx="4044558" cy="538609"/>
          </a:xfrm>
          <a:prstGeom prst="rect">
            <a:avLst/>
          </a:prstGeom>
          <a:noFill/>
        </p:spPr>
        <p:txBody>
          <a:bodyPr wrap="square" lIns="91440" tIns="45720" rIns="91440" bIns="45720" rtlCol="0" anchor="t">
            <a:spAutoFit/>
          </a:bodyPr>
          <a:lstStyle/>
          <a:p>
            <a:r>
              <a:rPr lang="en-US">
                <a:solidFill>
                  <a:schemeClr val="bg1"/>
                </a:solidFill>
                <a:latin typeface="CiscoSansTT ExtraLight"/>
                <a:ea typeface="ＭＳ Ｐゴシック"/>
                <a:cs typeface="Arial"/>
              </a:rPr>
              <a:t>Paste it HERE</a:t>
            </a:r>
            <a:r>
              <a:rPr lang="en-US" sz="1400">
                <a:solidFill>
                  <a:schemeClr val="bg1"/>
                </a:solidFill>
                <a:highlight>
                  <a:srgbClr val="FFFFFF"/>
                </a:highlight>
                <a:latin typeface="CiscoSansTT ExtraLight"/>
                <a:ea typeface="ＭＳ Ｐゴシック"/>
                <a:cs typeface="Arial"/>
              </a:rPr>
              <a:t>.</a:t>
            </a:r>
            <a:endParaRPr lang="en-US" sz="1400">
              <a:solidFill>
                <a:schemeClr val="bg1"/>
              </a:solidFill>
              <a:latin typeface="CiscoSansTT ExtraLight"/>
              <a:ea typeface="ＭＳ Ｐゴシック"/>
            </a:endParaRPr>
          </a:p>
          <a:p>
            <a:endParaRPr lang="en-US" sz="1100">
              <a:highlight>
                <a:srgbClr val="FFFFFF"/>
              </a:highlight>
              <a:latin typeface="Consolas"/>
              <a:cs typeface="CiscoSansTT ExtraLight"/>
            </a:endParaRPr>
          </a:p>
        </p:txBody>
      </p:sp>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E0773ADB-00CC-715D-F281-A45C40976C43}"/>
                  </a:ext>
                </a:extLst>
              </p14:cNvPr>
              <p14:cNvContentPartPr/>
              <p14:nvPr/>
            </p14:nvContentPartPr>
            <p14:xfrm>
              <a:off x="2699401" y="4382906"/>
              <a:ext cx="2437690" cy="938855"/>
            </p14:xfrm>
          </p:contentPart>
        </mc:Choice>
        <mc:Fallback xmlns="">
          <p:pic>
            <p:nvPicPr>
              <p:cNvPr id="6" name="Entrada de lápiz 5">
                <a:extLst>
                  <a:ext uri="{FF2B5EF4-FFF2-40B4-BE49-F238E27FC236}">
                    <a16:creationId xmlns:a16="http://schemas.microsoft.com/office/drawing/2014/main" id="{E0773ADB-00CC-715D-F281-A45C40976C43}"/>
                  </a:ext>
                </a:extLst>
              </p:cNvPr>
              <p:cNvPicPr/>
              <p:nvPr/>
            </p:nvPicPr>
            <p:blipFill>
              <a:blip r:embed="rId6"/>
              <a:stretch>
                <a:fillRect/>
              </a:stretch>
            </p:blipFill>
            <p:spPr>
              <a:xfrm>
                <a:off x="2681403" y="4364913"/>
                <a:ext cx="2473327" cy="974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Entrada de lápiz 6">
                <a:extLst>
                  <a:ext uri="{FF2B5EF4-FFF2-40B4-BE49-F238E27FC236}">
                    <a16:creationId xmlns:a16="http://schemas.microsoft.com/office/drawing/2014/main" id="{E04DD019-3FD3-0AAB-0742-90564DD8327A}"/>
                  </a:ext>
                </a:extLst>
              </p14:cNvPr>
              <p14:cNvContentPartPr/>
              <p14:nvPr/>
            </p14:nvContentPartPr>
            <p14:xfrm>
              <a:off x="5003931" y="5112160"/>
              <a:ext cx="284231" cy="252605"/>
            </p14:xfrm>
          </p:contentPart>
        </mc:Choice>
        <mc:Fallback xmlns="">
          <p:pic>
            <p:nvPicPr>
              <p:cNvPr id="7" name="Entrada de lápiz 6">
                <a:extLst>
                  <a:ext uri="{FF2B5EF4-FFF2-40B4-BE49-F238E27FC236}">
                    <a16:creationId xmlns:a16="http://schemas.microsoft.com/office/drawing/2014/main" id="{E04DD019-3FD3-0AAB-0742-90564DD8327A}"/>
                  </a:ext>
                </a:extLst>
              </p:cNvPr>
              <p:cNvPicPr/>
              <p:nvPr/>
            </p:nvPicPr>
            <p:blipFill>
              <a:blip r:embed="rId8"/>
              <a:stretch>
                <a:fillRect/>
              </a:stretch>
            </p:blipFill>
            <p:spPr>
              <a:xfrm>
                <a:off x="4985964" y="5094194"/>
                <a:ext cx="319805" cy="288178"/>
              </a:xfrm>
              <a:prstGeom prst="rect">
                <a:avLst/>
              </a:prstGeom>
            </p:spPr>
          </p:pic>
        </mc:Fallback>
      </mc:AlternateContent>
    </p:spTree>
    <p:extLst>
      <p:ext uri="{BB962C8B-B14F-4D97-AF65-F5344CB8AC3E}">
        <p14:creationId xmlns:p14="http://schemas.microsoft.com/office/powerpoint/2010/main" val="12933790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C5C7F-C1B2-C0DF-4305-E31DE471187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847F0DB-7E15-C127-A504-0EFE35552E3A}"/>
              </a:ext>
            </a:extLst>
          </p:cNvPr>
          <p:cNvSpPr>
            <a:spLocks noGrp="1"/>
          </p:cNvSpPr>
          <p:nvPr>
            <p:ph type="title"/>
          </p:nvPr>
        </p:nvSpPr>
        <p:spPr>
          <a:xfrm>
            <a:off x="325190" y="224622"/>
            <a:ext cx="10969943" cy="685800"/>
          </a:xfrm>
        </p:spPr>
        <p:txBody>
          <a:bodyPr/>
          <a:lstStyle/>
          <a:p>
            <a:r>
              <a:rPr lang="es-ES" sz="3550" dirty="0"/>
              <a:t>/</a:t>
            </a:r>
            <a:r>
              <a:rPr lang="es-ES" sz="3550" dirty="0" err="1"/>
              <a:t>export</a:t>
            </a:r>
            <a:endParaRPr lang="es-ES" dirty="0" err="1"/>
          </a:p>
        </p:txBody>
      </p:sp>
      <p:sp>
        <p:nvSpPr>
          <p:cNvPr id="9" name="TextBox 4">
            <a:extLst>
              <a:ext uri="{FF2B5EF4-FFF2-40B4-BE49-F238E27FC236}">
                <a16:creationId xmlns:a16="http://schemas.microsoft.com/office/drawing/2014/main" id="{D3138751-3D2A-E925-F799-E5138ACDA4F3}"/>
              </a:ext>
            </a:extLst>
          </p:cNvPr>
          <p:cNvSpPr txBox="1"/>
          <p:nvPr/>
        </p:nvSpPr>
        <p:spPr>
          <a:xfrm>
            <a:off x="325790" y="2686415"/>
            <a:ext cx="4460589" cy="1738938"/>
          </a:xfrm>
          <a:prstGeom prst="rect">
            <a:avLst/>
          </a:prstGeom>
          <a:noFill/>
        </p:spPr>
        <p:txBody>
          <a:bodyPr wrap="square" lIns="91440" tIns="45720" rIns="91440" bIns="45720" rtlCol="0" anchor="t">
            <a:spAutoFit/>
          </a:bodyPr>
          <a:lstStyle/>
          <a:p>
            <a:r>
              <a:rPr lang="en-US" sz="1600" dirty="0">
                <a:solidFill>
                  <a:schemeClr val="bg1"/>
                </a:solidFill>
                <a:highlight>
                  <a:srgbClr val="FFFFFF"/>
                </a:highlight>
                <a:latin typeface="CiscoSansTT ExtraLight"/>
                <a:ea typeface="ＭＳ Ｐゴシック"/>
              </a:rPr>
              <a:t>We have been working for a considerable time, you need a rest but you are scared of losing an important answer from the LLM? Don’t worry, you could use the /export to save all the chat history as a markdown file on your PC </a:t>
            </a:r>
            <a:endParaRPr lang="en-US">
              <a:solidFill>
                <a:schemeClr val="bg1"/>
              </a:solidFill>
            </a:endParaRPr>
          </a:p>
          <a:p>
            <a:endParaRPr lang="en-US" sz="1100">
              <a:highlight>
                <a:srgbClr val="FFFFFF"/>
              </a:highlight>
              <a:latin typeface="Consolas"/>
              <a:cs typeface="CiscoSansTT ExtraLight"/>
            </a:endParaRPr>
          </a:p>
        </p:txBody>
      </p:sp>
      <mc:AlternateContent xmlns:mc="http://schemas.openxmlformats.org/markup-compatibility/2006">
        <mc:Choice xmlns:p14="http://schemas.microsoft.com/office/powerpoint/2010/main" Requires="p14">
          <p:contentPart p14:bwMode="auto" r:id="rId2">
            <p14:nvContentPartPr>
              <p14:cNvPr id="19" name="Entrada de lápiz 18">
                <a:extLst>
                  <a:ext uri="{FF2B5EF4-FFF2-40B4-BE49-F238E27FC236}">
                    <a16:creationId xmlns:a16="http://schemas.microsoft.com/office/drawing/2014/main" id="{7FD439E9-C4ED-8DBA-3DC2-E37E419322F0}"/>
                  </a:ext>
                </a:extLst>
              </p14:cNvPr>
              <p14:cNvContentPartPr/>
              <p14:nvPr/>
            </p14:nvContentPartPr>
            <p14:xfrm>
              <a:off x="6901527" y="37784"/>
              <a:ext cx="8705" cy="8705"/>
            </p14:xfrm>
          </p:contentPart>
        </mc:Choice>
        <mc:Fallback>
          <p:pic>
            <p:nvPicPr>
              <p:cNvPr id="19" name="Entrada de lápiz 18">
                <a:extLst>
                  <a:ext uri="{FF2B5EF4-FFF2-40B4-BE49-F238E27FC236}">
                    <a16:creationId xmlns:a16="http://schemas.microsoft.com/office/drawing/2014/main" id="{7FD439E9-C4ED-8DBA-3DC2-E37E419322F0}"/>
                  </a:ext>
                </a:extLst>
              </p:cNvPr>
              <p:cNvPicPr/>
              <p:nvPr/>
            </p:nvPicPr>
            <p:blipFill>
              <a:blip r:embed="rId3"/>
              <a:stretch>
                <a:fillRect/>
              </a:stretch>
            </p:blipFill>
            <p:spPr>
              <a:xfrm>
                <a:off x="6466277" y="-397466"/>
                <a:ext cx="870500" cy="870500"/>
              </a:xfrm>
              <a:prstGeom prst="rect">
                <a:avLst/>
              </a:prstGeom>
            </p:spPr>
          </p:pic>
        </mc:Fallback>
      </mc:AlternateContent>
      <p:pic>
        <p:nvPicPr>
          <p:cNvPr id="3" name="Imagen 2" descr="Escala de tiempo&#10;&#10;El contenido generado por IA puede ser incorrecto.">
            <a:extLst>
              <a:ext uri="{FF2B5EF4-FFF2-40B4-BE49-F238E27FC236}">
                <a16:creationId xmlns:a16="http://schemas.microsoft.com/office/drawing/2014/main" id="{3F9841B7-29A0-4E45-6E4E-C130BFFDA389}"/>
              </a:ext>
            </a:extLst>
          </p:cNvPr>
          <p:cNvPicPr>
            <a:picLocks noChangeAspect="1"/>
          </p:cNvPicPr>
          <p:nvPr/>
        </p:nvPicPr>
        <p:blipFill>
          <a:blip r:embed="rId4"/>
          <a:stretch>
            <a:fillRect/>
          </a:stretch>
        </p:blipFill>
        <p:spPr>
          <a:xfrm>
            <a:off x="4946793" y="2324100"/>
            <a:ext cx="6860087" cy="2209800"/>
          </a:xfrm>
          <a:prstGeom prst="rect">
            <a:avLst/>
          </a:prstGeom>
        </p:spPr>
      </p:pic>
    </p:spTree>
    <p:extLst>
      <p:ext uri="{BB962C8B-B14F-4D97-AF65-F5344CB8AC3E}">
        <p14:creationId xmlns:p14="http://schemas.microsoft.com/office/powerpoint/2010/main" val="5050912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AA78E-994D-E62A-31E3-F1F282C006D0}"/>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9332F4AB-3CE9-86A6-7524-BF86196BAD32}"/>
              </a:ext>
            </a:extLst>
          </p:cNvPr>
          <p:cNvSpPr>
            <a:spLocks noGrp="1"/>
          </p:cNvSpPr>
          <p:nvPr>
            <p:ph type="body" sz="quarter" idx="13"/>
          </p:nvPr>
        </p:nvSpPr>
        <p:spPr/>
        <p:txBody>
          <a:bodyPr vert="horz" lIns="0" tIns="0" rIns="0" bIns="0" rtlCol="0" anchor="t">
            <a:noAutofit/>
          </a:bodyPr>
          <a:lstStyle/>
          <a:p>
            <a:r>
              <a:rPr lang="en-US">
                <a:latin typeface="CiscoSansTT Light"/>
                <a:ea typeface="ＭＳ Ｐゴシック"/>
                <a:cs typeface="CiscoSansTT Light"/>
              </a:rPr>
              <a:t>What you didn't see in LM Studio:</a:t>
            </a:r>
            <a:br>
              <a:rPr lang="en-US">
                <a:latin typeface="CiscoSansTT Light"/>
                <a:ea typeface="ＭＳ Ｐゴシック"/>
                <a:cs typeface="CiscoSansTT Light"/>
              </a:rPr>
            </a:br>
            <a:r>
              <a:rPr lang="en-US">
                <a:latin typeface="CiscoSansTT Light"/>
                <a:ea typeface="ＭＳ Ｐゴシック"/>
                <a:cs typeface="CiscoSansTT Light"/>
              </a:rPr>
              <a:t>Vector Databases</a:t>
            </a:r>
            <a:endParaRPr lang="en-US"/>
          </a:p>
          <a:p>
            <a:endParaRPr lang="en-US"/>
          </a:p>
        </p:txBody>
      </p:sp>
      <p:grpSp>
        <p:nvGrpSpPr>
          <p:cNvPr id="4" name="Group 3">
            <a:extLst>
              <a:ext uri="{FF2B5EF4-FFF2-40B4-BE49-F238E27FC236}">
                <a16:creationId xmlns:a16="http://schemas.microsoft.com/office/drawing/2014/main" id="{065F5D7D-C427-98F0-AF2E-91A3A0B39EE6}"/>
              </a:ext>
            </a:extLst>
          </p:cNvPr>
          <p:cNvGrpSpPr/>
          <p:nvPr/>
        </p:nvGrpSpPr>
        <p:grpSpPr>
          <a:xfrm>
            <a:off x="7085756" y="4201925"/>
            <a:ext cx="1160280" cy="1489680"/>
            <a:chOff x="7096773" y="4102773"/>
            <a:chExt cx="1160280" cy="1489680"/>
          </a:xfrm>
        </p:grpSpPr>
        <p:grpSp>
          <p:nvGrpSpPr>
            <p:cNvPr id="5" name="Group 4">
              <a:extLst>
                <a:ext uri="{FF2B5EF4-FFF2-40B4-BE49-F238E27FC236}">
                  <a16:creationId xmlns:a16="http://schemas.microsoft.com/office/drawing/2014/main" id="{E7FFF880-BEF0-90F4-2EB6-259BE2E23427}"/>
                </a:ext>
              </a:extLst>
            </p:cNvPr>
            <p:cNvGrpSpPr/>
            <p:nvPr/>
          </p:nvGrpSpPr>
          <p:grpSpPr>
            <a:xfrm>
              <a:off x="7253013" y="4556733"/>
              <a:ext cx="598680" cy="1035720"/>
              <a:chOff x="7253013" y="4556733"/>
              <a:chExt cx="598680" cy="103572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436DE82F-4C4C-9EFB-2913-82A033BAE600}"/>
                      </a:ext>
                    </a:extLst>
                  </p14:cNvPr>
                  <p14:cNvContentPartPr/>
                  <p14:nvPr/>
                </p14:nvContentPartPr>
                <p14:xfrm>
                  <a:off x="7322853" y="4556733"/>
                  <a:ext cx="221040" cy="237600"/>
                </p14:xfrm>
              </p:contentPart>
            </mc:Choice>
            <mc:Fallback xmlns="">
              <p:pic>
                <p:nvPicPr>
                  <p:cNvPr id="12" name="Ink 11">
                    <a:extLst>
                      <a:ext uri="{FF2B5EF4-FFF2-40B4-BE49-F238E27FC236}">
                        <a16:creationId xmlns:a16="http://schemas.microsoft.com/office/drawing/2014/main" id="{436DE82F-4C4C-9EFB-2913-82A033BAE600}"/>
                      </a:ext>
                    </a:extLst>
                  </p:cNvPr>
                  <p:cNvPicPr/>
                  <p:nvPr/>
                </p:nvPicPr>
                <p:blipFill>
                  <a:blip r:embed="rId3"/>
                  <a:stretch>
                    <a:fillRect/>
                  </a:stretch>
                </p:blipFill>
                <p:spPr>
                  <a:xfrm>
                    <a:off x="7312053" y="4545933"/>
                    <a:ext cx="2422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65B696AA-F53D-792A-F82F-698CA778AC3F}"/>
                      </a:ext>
                    </a:extLst>
                  </p14:cNvPr>
                  <p14:cNvContentPartPr/>
                  <p14:nvPr/>
                </p14:nvContentPartPr>
                <p14:xfrm>
                  <a:off x="7538133" y="4578333"/>
                  <a:ext cx="221760" cy="204480"/>
                </p14:xfrm>
              </p:contentPart>
            </mc:Choice>
            <mc:Fallback xmlns="">
              <p:pic>
                <p:nvPicPr>
                  <p:cNvPr id="13" name="Ink 12">
                    <a:extLst>
                      <a:ext uri="{FF2B5EF4-FFF2-40B4-BE49-F238E27FC236}">
                        <a16:creationId xmlns:a16="http://schemas.microsoft.com/office/drawing/2014/main" id="{65B696AA-F53D-792A-F82F-698CA778AC3F}"/>
                      </a:ext>
                    </a:extLst>
                  </p:cNvPr>
                  <p:cNvPicPr/>
                  <p:nvPr/>
                </p:nvPicPr>
                <p:blipFill>
                  <a:blip r:embed="rId5"/>
                  <a:stretch>
                    <a:fillRect/>
                  </a:stretch>
                </p:blipFill>
                <p:spPr>
                  <a:xfrm>
                    <a:off x="7527333" y="4567533"/>
                    <a:ext cx="243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355F0479-746E-8AF5-E058-3D43F61BB4E7}"/>
                      </a:ext>
                    </a:extLst>
                  </p14:cNvPr>
                  <p14:cNvContentPartPr/>
                  <p14:nvPr/>
                </p14:nvContentPartPr>
                <p14:xfrm>
                  <a:off x="7455693" y="4662933"/>
                  <a:ext cx="56160" cy="56880"/>
                </p14:xfrm>
              </p:contentPart>
            </mc:Choice>
            <mc:Fallback xmlns="">
              <p:pic>
                <p:nvPicPr>
                  <p:cNvPr id="14" name="Ink 13">
                    <a:extLst>
                      <a:ext uri="{FF2B5EF4-FFF2-40B4-BE49-F238E27FC236}">
                        <a16:creationId xmlns:a16="http://schemas.microsoft.com/office/drawing/2014/main" id="{355F0479-746E-8AF5-E058-3D43F61BB4E7}"/>
                      </a:ext>
                    </a:extLst>
                  </p:cNvPr>
                  <p:cNvPicPr/>
                  <p:nvPr/>
                </p:nvPicPr>
                <p:blipFill>
                  <a:blip r:embed="rId7"/>
                  <a:stretch>
                    <a:fillRect/>
                  </a:stretch>
                </p:blipFill>
                <p:spPr>
                  <a:xfrm>
                    <a:off x="7444962" y="4652064"/>
                    <a:ext cx="77265" cy="782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2F7B771E-C493-4F1A-D35E-2ACDFB336C13}"/>
                      </a:ext>
                    </a:extLst>
                  </p14:cNvPr>
                  <p14:cNvContentPartPr/>
                  <p14:nvPr/>
                </p14:nvContentPartPr>
                <p14:xfrm>
                  <a:off x="7575573" y="4661133"/>
                  <a:ext cx="59760" cy="82080"/>
                </p14:xfrm>
              </p:contentPart>
            </mc:Choice>
            <mc:Fallback xmlns="">
              <p:pic>
                <p:nvPicPr>
                  <p:cNvPr id="15" name="Ink 14">
                    <a:extLst>
                      <a:ext uri="{FF2B5EF4-FFF2-40B4-BE49-F238E27FC236}">
                        <a16:creationId xmlns:a16="http://schemas.microsoft.com/office/drawing/2014/main" id="{2F7B771E-C493-4F1A-D35E-2ACDFB336C13}"/>
                      </a:ext>
                    </a:extLst>
                  </p:cNvPr>
                  <p:cNvPicPr/>
                  <p:nvPr/>
                </p:nvPicPr>
                <p:blipFill>
                  <a:blip r:embed="rId9"/>
                  <a:stretch>
                    <a:fillRect/>
                  </a:stretch>
                </p:blipFill>
                <p:spPr>
                  <a:xfrm>
                    <a:off x="7564773" y="4650333"/>
                    <a:ext cx="810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EFD4BD7A-34BA-DDB2-DCA1-11D6004AF6AF}"/>
                      </a:ext>
                    </a:extLst>
                  </p14:cNvPr>
                  <p14:cNvContentPartPr/>
                  <p14:nvPr/>
                </p14:nvContentPartPr>
                <p14:xfrm>
                  <a:off x="7274253" y="4748253"/>
                  <a:ext cx="527400" cy="383760"/>
                </p14:xfrm>
              </p:contentPart>
            </mc:Choice>
            <mc:Fallback xmlns="">
              <p:pic>
                <p:nvPicPr>
                  <p:cNvPr id="16" name="Ink 15">
                    <a:extLst>
                      <a:ext uri="{FF2B5EF4-FFF2-40B4-BE49-F238E27FC236}">
                        <a16:creationId xmlns:a16="http://schemas.microsoft.com/office/drawing/2014/main" id="{EFD4BD7A-34BA-DDB2-DCA1-11D6004AF6AF}"/>
                      </a:ext>
                    </a:extLst>
                  </p:cNvPr>
                  <p:cNvPicPr/>
                  <p:nvPr/>
                </p:nvPicPr>
                <p:blipFill>
                  <a:blip r:embed="rId11"/>
                  <a:stretch>
                    <a:fillRect/>
                  </a:stretch>
                </p:blipFill>
                <p:spPr>
                  <a:xfrm>
                    <a:off x="7263460" y="4737453"/>
                    <a:ext cx="548626"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5E0384D9-375F-C7DA-A920-71A10D053045}"/>
                      </a:ext>
                    </a:extLst>
                  </p14:cNvPr>
                  <p14:cNvContentPartPr/>
                  <p14:nvPr/>
                </p14:nvContentPartPr>
                <p14:xfrm>
                  <a:off x="7435173" y="4981173"/>
                  <a:ext cx="218160" cy="125640"/>
                </p14:xfrm>
              </p:contentPart>
            </mc:Choice>
            <mc:Fallback xmlns="">
              <p:pic>
                <p:nvPicPr>
                  <p:cNvPr id="17" name="Ink 16">
                    <a:extLst>
                      <a:ext uri="{FF2B5EF4-FFF2-40B4-BE49-F238E27FC236}">
                        <a16:creationId xmlns:a16="http://schemas.microsoft.com/office/drawing/2014/main" id="{5E0384D9-375F-C7DA-A920-71A10D053045}"/>
                      </a:ext>
                    </a:extLst>
                  </p:cNvPr>
                  <p:cNvPicPr/>
                  <p:nvPr/>
                </p:nvPicPr>
                <p:blipFill>
                  <a:blip r:embed="rId13"/>
                  <a:stretch>
                    <a:fillRect/>
                  </a:stretch>
                </p:blipFill>
                <p:spPr>
                  <a:xfrm>
                    <a:off x="7424355" y="4970373"/>
                    <a:ext cx="239435"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1115EB87-BECC-88DC-DAA4-B127C091A90B}"/>
                      </a:ext>
                    </a:extLst>
                  </p14:cNvPr>
                  <p14:cNvContentPartPr/>
                  <p14:nvPr/>
                </p14:nvContentPartPr>
                <p14:xfrm>
                  <a:off x="7253013" y="5116533"/>
                  <a:ext cx="158760" cy="420120"/>
                </p14:xfrm>
              </p:contentPart>
            </mc:Choice>
            <mc:Fallback xmlns="">
              <p:pic>
                <p:nvPicPr>
                  <p:cNvPr id="18" name="Ink 17">
                    <a:extLst>
                      <a:ext uri="{FF2B5EF4-FFF2-40B4-BE49-F238E27FC236}">
                        <a16:creationId xmlns:a16="http://schemas.microsoft.com/office/drawing/2014/main" id="{1115EB87-BECC-88DC-DAA4-B127C091A90B}"/>
                      </a:ext>
                    </a:extLst>
                  </p:cNvPr>
                  <p:cNvPicPr/>
                  <p:nvPr/>
                </p:nvPicPr>
                <p:blipFill>
                  <a:blip r:embed="rId15"/>
                  <a:stretch>
                    <a:fillRect/>
                  </a:stretch>
                </p:blipFill>
                <p:spPr>
                  <a:xfrm>
                    <a:off x="7242213" y="5105733"/>
                    <a:ext cx="1800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7CDF4355-8039-8364-8A3C-A2D13A456E1B}"/>
                      </a:ext>
                    </a:extLst>
                  </p14:cNvPr>
                  <p14:cNvContentPartPr/>
                  <p14:nvPr/>
                </p14:nvContentPartPr>
                <p14:xfrm>
                  <a:off x="7716333" y="5123013"/>
                  <a:ext cx="135360" cy="404280"/>
                </p14:xfrm>
              </p:contentPart>
            </mc:Choice>
            <mc:Fallback xmlns="">
              <p:pic>
                <p:nvPicPr>
                  <p:cNvPr id="19" name="Ink 18">
                    <a:extLst>
                      <a:ext uri="{FF2B5EF4-FFF2-40B4-BE49-F238E27FC236}">
                        <a16:creationId xmlns:a16="http://schemas.microsoft.com/office/drawing/2014/main" id="{7CDF4355-8039-8364-8A3C-A2D13A456E1B}"/>
                      </a:ext>
                    </a:extLst>
                  </p:cNvPr>
                  <p:cNvPicPr/>
                  <p:nvPr/>
                </p:nvPicPr>
                <p:blipFill>
                  <a:blip r:embed="rId17"/>
                  <a:stretch>
                    <a:fillRect/>
                  </a:stretch>
                </p:blipFill>
                <p:spPr>
                  <a:xfrm>
                    <a:off x="7705533" y="5112213"/>
                    <a:ext cx="1566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86221BDF-2816-39BB-45D4-733880267028}"/>
                      </a:ext>
                    </a:extLst>
                  </p14:cNvPr>
                  <p14:cNvContentPartPr/>
                  <p14:nvPr/>
                </p14:nvContentPartPr>
                <p14:xfrm>
                  <a:off x="7409613" y="5402013"/>
                  <a:ext cx="137880" cy="190440"/>
                </p14:xfrm>
              </p:contentPart>
            </mc:Choice>
            <mc:Fallback xmlns="">
              <p:pic>
                <p:nvPicPr>
                  <p:cNvPr id="20" name="Ink 19">
                    <a:extLst>
                      <a:ext uri="{FF2B5EF4-FFF2-40B4-BE49-F238E27FC236}">
                        <a16:creationId xmlns:a16="http://schemas.microsoft.com/office/drawing/2014/main" id="{86221BDF-2816-39BB-45D4-733880267028}"/>
                      </a:ext>
                    </a:extLst>
                  </p:cNvPr>
                  <p:cNvPicPr/>
                  <p:nvPr/>
                </p:nvPicPr>
                <p:blipFill>
                  <a:blip r:embed="rId19"/>
                  <a:stretch>
                    <a:fillRect/>
                  </a:stretch>
                </p:blipFill>
                <p:spPr>
                  <a:xfrm>
                    <a:off x="7398813" y="5391213"/>
                    <a:ext cx="159120" cy="21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6" name="Ink 5">
                  <a:extLst>
                    <a:ext uri="{FF2B5EF4-FFF2-40B4-BE49-F238E27FC236}">
                      <a16:creationId xmlns:a16="http://schemas.microsoft.com/office/drawing/2014/main" id="{DC202E8D-9F2A-AE48-0F35-3FC257F841F9}"/>
                    </a:ext>
                  </a:extLst>
                </p14:cNvPr>
                <p14:cNvContentPartPr/>
                <p14:nvPr/>
              </p14:nvContentPartPr>
              <p14:xfrm>
                <a:off x="7609413" y="5403813"/>
                <a:ext cx="135360" cy="157320"/>
              </p14:xfrm>
            </p:contentPart>
          </mc:Choice>
          <mc:Fallback xmlns="">
            <p:pic>
              <p:nvPicPr>
                <p:cNvPr id="6" name="Ink 5">
                  <a:extLst>
                    <a:ext uri="{FF2B5EF4-FFF2-40B4-BE49-F238E27FC236}">
                      <a16:creationId xmlns:a16="http://schemas.microsoft.com/office/drawing/2014/main" id="{DC202E8D-9F2A-AE48-0F35-3FC257F841F9}"/>
                    </a:ext>
                  </a:extLst>
                </p:cNvPr>
                <p:cNvPicPr/>
                <p:nvPr/>
              </p:nvPicPr>
              <p:blipFill>
                <a:blip r:embed="rId21"/>
                <a:stretch>
                  <a:fillRect/>
                </a:stretch>
              </p:blipFill>
              <p:spPr>
                <a:xfrm>
                  <a:off x="7598613" y="5393013"/>
                  <a:ext cx="1566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 name="Ink 6">
                  <a:extLst>
                    <a:ext uri="{FF2B5EF4-FFF2-40B4-BE49-F238E27FC236}">
                      <a16:creationId xmlns:a16="http://schemas.microsoft.com/office/drawing/2014/main" id="{8D24DC3E-BF1D-C622-9D25-030ED170C592}"/>
                    </a:ext>
                  </a:extLst>
                </p14:cNvPr>
                <p14:cNvContentPartPr/>
                <p14:nvPr/>
              </p14:nvContentPartPr>
              <p14:xfrm>
                <a:off x="7880853" y="5256573"/>
                <a:ext cx="130320" cy="100080"/>
              </p14:xfrm>
            </p:contentPart>
          </mc:Choice>
          <mc:Fallback xmlns="">
            <p:pic>
              <p:nvPicPr>
                <p:cNvPr id="7" name="Ink 6">
                  <a:extLst>
                    <a:ext uri="{FF2B5EF4-FFF2-40B4-BE49-F238E27FC236}">
                      <a16:creationId xmlns:a16="http://schemas.microsoft.com/office/drawing/2014/main" id="{8D24DC3E-BF1D-C622-9D25-030ED170C592}"/>
                    </a:ext>
                  </a:extLst>
                </p:cNvPr>
                <p:cNvPicPr/>
                <p:nvPr/>
              </p:nvPicPr>
              <p:blipFill>
                <a:blip r:embed="rId23"/>
                <a:stretch>
                  <a:fillRect/>
                </a:stretch>
              </p:blipFill>
              <p:spPr>
                <a:xfrm>
                  <a:off x="7870053" y="5245773"/>
                  <a:ext cx="1515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 name="Ink 7">
                  <a:extLst>
                    <a:ext uri="{FF2B5EF4-FFF2-40B4-BE49-F238E27FC236}">
                      <a16:creationId xmlns:a16="http://schemas.microsoft.com/office/drawing/2014/main" id="{BBA63254-211D-82EA-95EC-78B84C8A900F}"/>
                    </a:ext>
                  </a:extLst>
                </p14:cNvPr>
                <p14:cNvContentPartPr/>
                <p14:nvPr/>
              </p14:nvContentPartPr>
              <p14:xfrm>
                <a:off x="7096773" y="5276373"/>
                <a:ext cx="137520" cy="138240"/>
              </p14:xfrm>
            </p:contentPart>
          </mc:Choice>
          <mc:Fallback xmlns="">
            <p:pic>
              <p:nvPicPr>
                <p:cNvPr id="8" name="Ink 7">
                  <a:extLst>
                    <a:ext uri="{FF2B5EF4-FFF2-40B4-BE49-F238E27FC236}">
                      <a16:creationId xmlns:a16="http://schemas.microsoft.com/office/drawing/2014/main" id="{BBA63254-211D-82EA-95EC-78B84C8A900F}"/>
                    </a:ext>
                  </a:extLst>
                </p:cNvPr>
                <p:cNvPicPr/>
                <p:nvPr/>
              </p:nvPicPr>
              <p:blipFill>
                <a:blip r:embed="rId25"/>
                <a:stretch>
                  <a:fillRect/>
                </a:stretch>
              </p:blipFill>
              <p:spPr>
                <a:xfrm>
                  <a:off x="7086001" y="5265573"/>
                  <a:ext cx="158705"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 name="Ink 8">
                  <a:extLst>
                    <a:ext uri="{FF2B5EF4-FFF2-40B4-BE49-F238E27FC236}">
                      <a16:creationId xmlns:a16="http://schemas.microsoft.com/office/drawing/2014/main" id="{1DA4D6DB-EED7-A022-1824-92C08C5208EC}"/>
                    </a:ext>
                  </a:extLst>
                </p14:cNvPr>
                <p14:cNvContentPartPr/>
                <p14:nvPr/>
              </p14:nvContentPartPr>
              <p14:xfrm>
                <a:off x="7924053" y="5352693"/>
                <a:ext cx="84600" cy="216000"/>
              </p14:xfrm>
            </p:contentPart>
          </mc:Choice>
          <mc:Fallback xmlns="">
            <p:pic>
              <p:nvPicPr>
                <p:cNvPr id="9" name="Ink 8">
                  <a:extLst>
                    <a:ext uri="{FF2B5EF4-FFF2-40B4-BE49-F238E27FC236}">
                      <a16:creationId xmlns:a16="http://schemas.microsoft.com/office/drawing/2014/main" id="{1DA4D6DB-EED7-A022-1824-92C08C5208EC}"/>
                    </a:ext>
                  </a:extLst>
                </p:cNvPr>
                <p:cNvPicPr/>
                <p:nvPr/>
              </p:nvPicPr>
              <p:blipFill>
                <a:blip r:embed="rId27"/>
                <a:stretch>
                  <a:fillRect/>
                </a:stretch>
              </p:blipFill>
              <p:spPr>
                <a:xfrm>
                  <a:off x="7913253" y="5341911"/>
                  <a:ext cx="105840" cy="23720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74453A7F-E51E-8839-6F00-707A30F7B144}"/>
                    </a:ext>
                  </a:extLst>
                </p14:cNvPr>
                <p14:cNvContentPartPr/>
                <p14:nvPr/>
              </p14:nvContentPartPr>
              <p14:xfrm>
                <a:off x="7935933" y="4427853"/>
                <a:ext cx="191160" cy="829080"/>
              </p14:xfrm>
            </p:contentPart>
          </mc:Choice>
          <mc:Fallback xmlns="">
            <p:pic>
              <p:nvPicPr>
                <p:cNvPr id="10" name="Ink 9">
                  <a:extLst>
                    <a:ext uri="{FF2B5EF4-FFF2-40B4-BE49-F238E27FC236}">
                      <a16:creationId xmlns:a16="http://schemas.microsoft.com/office/drawing/2014/main" id="{74453A7F-E51E-8839-6F00-707A30F7B144}"/>
                    </a:ext>
                  </a:extLst>
                </p:cNvPr>
                <p:cNvPicPr/>
                <p:nvPr/>
              </p:nvPicPr>
              <p:blipFill>
                <a:blip r:embed="rId29"/>
                <a:stretch>
                  <a:fillRect/>
                </a:stretch>
              </p:blipFill>
              <p:spPr>
                <a:xfrm>
                  <a:off x="7925113" y="4417053"/>
                  <a:ext cx="212440" cy="85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 name="Ink 10">
                  <a:extLst>
                    <a:ext uri="{FF2B5EF4-FFF2-40B4-BE49-F238E27FC236}">
                      <a16:creationId xmlns:a16="http://schemas.microsoft.com/office/drawing/2014/main" id="{B7EED669-B303-1309-DC31-AFF900BDD379}"/>
                    </a:ext>
                  </a:extLst>
                </p14:cNvPr>
                <p14:cNvContentPartPr/>
                <p14:nvPr/>
              </p14:nvContentPartPr>
              <p14:xfrm>
                <a:off x="7902093" y="4102773"/>
                <a:ext cx="354960" cy="313200"/>
              </p14:xfrm>
            </p:contentPart>
          </mc:Choice>
          <mc:Fallback xmlns="">
            <p:pic>
              <p:nvPicPr>
                <p:cNvPr id="11" name="Ink 10">
                  <a:extLst>
                    <a:ext uri="{FF2B5EF4-FFF2-40B4-BE49-F238E27FC236}">
                      <a16:creationId xmlns:a16="http://schemas.microsoft.com/office/drawing/2014/main" id="{B7EED669-B303-1309-DC31-AFF900BDD379}"/>
                    </a:ext>
                  </a:extLst>
                </p:cNvPr>
                <p:cNvPicPr/>
                <p:nvPr/>
              </p:nvPicPr>
              <p:blipFill>
                <a:blip r:embed="rId31"/>
                <a:stretch>
                  <a:fillRect/>
                </a:stretch>
              </p:blipFill>
              <p:spPr>
                <a:xfrm>
                  <a:off x="7891293" y="4091973"/>
                  <a:ext cx="376200" cy="334440"/>
                </a:xfrm>
                <a:prstGeom prst="rect">
                  <a:avLst/>
                </a:prstGeom>
              </p:spPr>
            </p:pic>
          </mc:Fallback>
        </mc:AlternateContent>
      </p:grpSp>
    </p:spTree>
    <p:extLst>
      <p:ext uri="{BB962C8B-B14F-4D97-AF65-F5344CB8AC3E}">
        <p14:creationId xmlns:p14="http://schemas.microsoft.com/office/powerpoint/2010/main" val="368648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4DEC2-B017-573D-1F72-92C660E1EF4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5D83D09-45B7-6DA3-D679-35330EF10CB5}"/>
              </a:ext>
            </a:extLst>
          </p:cNvPr>
          <p:cNvSpPr>
            <a:spLocks noGrp="1"/>
          </p:cNvSpPr>
          <p:nvPr>
            <p:ph type="body" sz="quarter" idx="13"/>
          </p:nvPr>
        </p:nvSpPr>
        <p:spPr>
          <a:xfrm>
            <a:off x="1350321" y="3652167"/>
            <a:ext cx="9488181" cy="669674"/>
          </a:xfrm>
        </p:spPr>
        <p:txBody>
          <a:bodyPr vert="horz" lIns="0" tIns="0" rIns="0" bIns="0" rtlCol="0" anchor="t">
            <a:noAutofit/>
          </a:bodyPr>
          <a:lstStyle/>
          <a:p>
            <a:r>
              <a:rPr lang="en-US">
                <a:latin typeface="CiscoSansTT Light"/>
                <a:ea typeface="ＭＳ Ｐゴシック"/>
                <a:cs typeface="CiscoSansTT Light"/>
              </a:rPr>
              <a:t>What you didn't see in LM Studio:</a:t>
            </a:r>
            <a:br>
              <a:rPr lang="en-US">
                <a:latin typeface="CiscoSansTT Light"/>
                <a:ea typeface="ＭＳ Ｐゴシック"/>
                <a:cs typeface="CiscoSansTT Light"/>
              </a:rPr>
            </a:br>
            <a:r>
              <a:rPr lang="en-US">
                <a:solidFill>
                  <a:srgbClr val="FFFFFF"/>
                </a:solidFill>
                <a:latin typeface="CiscoSansTT Light"/>
                <a:ea typeface="ＭＳ Ｐゴシック"/>
                <a:cs typeface="CiscoSansTT Light"/>
              </a:rPr>
              <a:t>Vector Databases</a:t>
            </a:r>
            <a:endParaRPr lang="es-ES"/>
          </a:p>
        </p:txBody>
      </p:sp>
      <p:sp>
        <p:nvSpPr>
          <p:cNvPr id="3" name="Text Placeholder 2">
            <a:extLst>
              <a:ext uri="{FF2B5EF4-FFF2-40B4-BE49-F238E27FC236}">
                <a16:creationId xmlns:a16="http://schemas.microsoft.com/office/drawing/2014/main" id="{0727BC8E-6253-25AB-F042-5B561DD2C345}"/>
              </a:ext>
            </a:extLst>
          </p:cNvPr>
          <p:cNvSpPr>
            <a:spLocks noGrp="1"/>
          </p:cNvSpPr>
          <p:nvPr>
            <p:ph type="body" sz="quarter" idx="14"/>
          </p:nvPr>
        </p:nvSpPr>
        <p:spPr>
          <a:xfrm>
            <a:off x="1400593" y="2865980"/>
            <a:ext cx="9488181" cy="669674"/>
          </a:xfrm>
        </p:spPr>
        <p:txBody>
          <a:bodyPr vert="horz" lIns="0" tIns="0" rIns="0" bIns="0" rtlCol="0" anchor="t">
            <a:noAutofit/>
          </a:bodyPr>
          <a:lstStyle/>
          <a:p>
            <a:r>
              <a:rPr lang="en-US">
                <a:latin typeface="CiscoSansTT Light"/>
                <a:ea typeface="ＭＳ Ｐゴシック"/>
                <a:cs typeface="CiscoSansTT Light"/>
              </a:rPr>
              <a:t>Apply AI: RAG</a:t>
            </a:r>
          </a:p>
        </p:txBody>
      </p:sp>
    </p:spTree>
    <p:extLst>
      <p:ext uri="{BB962C8B-B14F-4D97-AF65-F5344CB8AC3E}">
        <p14:creationId xmlns:p14="http://schemas.microsoft.com/office/powerpoint/2010/main" val="31097679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21155-D7A4-2A11-D822-65C6284457E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0FA3951-0CB5-0093-F820-19BEEBF84440}"/>
              </a:ext>
            </a:extLst>
          </p:cNvPr>
          <p:cNvSpPr>
            <a:spLocks noGrp="1"/>
          </p:cNvSpPr>
          <p:nvPr>
            <p:ph type="title"/>
          </p:nvPr>
        </p:nvSpPr>
        <p:spPr>
          <a:xfrm>
            <a:off x="257421" y="84964"/>
            <a:ext cx="10969943" cy="685800"/>
          </a:xfrm>
        </p:spPr>
        <p:txBody>
          <a:bodyPr/>
          <a:lstStyle/>
          <a:p>
            <a:r>
              <a:rPr lang="es-ES" sz="3550"/>
              <a:t>Vector </a:t>
            </a:r>
            <a:r>
              <a:rPr lang="es-ES" sz="3550" err="1"/>
              <a:t>Databases</a:t>
            </a:r>
            <a:endParaRPr lang="es-ES" err="1"/>
          </a:p>
        </p:txBody>
      </p:sp>
      <p:sp>
        <p:nvSpPr>
          <p:cNvPr id="5" name="TextBox 4">
            <a:extLst>
              <a:ext uri="{FF2B5EF4-FFF2-40B4-BE49-F238E27FC236}">
                <a16:creationId xmlns:a16="http://schemas.microsoft.com/office/drawing/2014/main" id="{DE4065B5-95BD-6EF5-7537-33A95F900110}"/>
              </a:ext>
            </a:extLst>
          </p:cNvPr>
          <p:cNvSpPr txBox="1"/>
          <p:nvPr/>
        </p:nvSpPr>
        <p:spPr>
          <a:xfrm>
            <a:off x="257448" y="995647"/>
            <a:ext cx="8860503" cy="2585323"/>
          </a:xfrm>
          <a:prstGeom prst="rect">
            <a:avLst/>
          </a:prstGeom>
          <a:noFill/>
        </p:spPr>
        <p:txBody>
          <a:bodyPr wrap="square" lIns="91440" tIns="45720" rIns="91440" bIns="45720" rtlCol="0" anchor="t">
            <a:spAutoFit/>
          </a:bodyPr>
          <a:lstStyle/>
          <a:p>
            <a:pPr marL="285750" indent="-285750">
              <a:buFont typeface="Arial"/>
              <a:buChar char="•"/>
            </a:pPr>
            <a:r>
              <a:rPr lang="en-US">
                <a:solidFill>
                  <a:schemeClr val="bg1"/>
                </a:solidFill>
                <a:latin typeface="CiscoSansTT Light"/>
                <a:ea typeface="ＭＳ Ｐゴシック"/>
                <a:cs typeface="Arial"/>
              </a:rPr>
              <a:t>A database that stores vectors (numbers) instead of just text</a:t>
            </a:r>
            <a:endParaRPr lang="es-ES">
              <a:solidFill>
                <a:schemeClr val="bg1"/>
              </a:solidFill>
              <a:latin typeface="CiscoSansTT Light"/>
            </a:endParaRPr>
          </a:p>
          <a:p>
            <a:pPr marL="285750" indent="-285750">
              <a:buFont typeface="Arial"/>
              <a:buChar char="•"/>
            </a:pPr>
            <a:r>
              <a:rPr lang="en-US">
                <a:solidFill>
                  <a:schemeClr val="bg1"/>
                </a:solidFill>
                <a:latin typeface="CiscoSansTT Light"/>
                <a:ea typeface="ＭＳ Ｐゴシック"/>
                <a:cs typeface="CiscoSansTT Light"/>
              </a:rPr>
              <a:t>Designed to find similar vectors quickly</a:t>
            </a:r>
            <a:endParaRPr lang="en-US">
              <a:solidFill>
                <a:schemeClr val="bg1"/>
              </a:solidFill>
            </a:endParaRPr>
          </a:p>
          <a:p>
            <a:pPr marL="285750" indent="-285750">
              <a:buFont typeface="Arial"/>
              <a:buChar char="•"/>
            </a:pPr>
            <a:r>
              <a:rPr lang="en-US">
                <a:solidFill>
                  <a:schemeClr val="bg1"/>
                </a:solidFill>
                <a:latin typeface="CiscoSansTT Light"/>
                <a:ea typeface="ＭＳ Ｐゴシック"/>
                <a:cs typeface="CiscoSansTT Light"/>
              </a:rPr>
              <a:t>Perfect for semantic search and AI applications</a:t>
            </a:r>
            <a:endParaRPr lang="en-US">
              <a:solidFill>
                <a:schemeClr val="bg1"/>
              </a:solidFill>
            </a:endParaRPr>
          </a:p>
          <a:p>
            <a:pPr marL="285750" indent="-285750">
              <a:buFont typeface="Arial"/>
              <a:buChar char="•"/>
            </a:pPr>
            <a:endParaRPr lang="en-US">
              <a:solidFill>
                <a:schemeClr val="bg1"/>
              </a:solidFill>
              <a:latin typeface="CiscoSansTT Light"/>
              <a:cs typeface="Arial"/>
            </a:endParaRPr>
          </a:p>
          <a:p>
            <a:pPr marL="285750" indent="-285750">
              <a:buFont typeface="Arial"/>
              <a:buChar char="•"/>
            </a:pPr>
            <a:r>
              <a:rPr lang="en-US" err="1">
                <a:solidFill>
                  <a:schemeClr val="bg1"/>
                </a:solidFill>
                <a:latin typeface="CiscoSansTT Light"/>
                <a:ea typeface="ＭＳ Ｐゴシック"/>
                <a:cs typeface="Arial"/>
              </a:rPr>
              <a:t>RAGFLow</a:t>
            </a:r>
            <a:r>
              <a:rPr lang="en-US">
                <a:solidFill>
                  <a:schemeClr val="bg1"/>
                </a:solidFill>
                <a:latin typeface="CiscoSansTT Light"/>
                <a:ea typeface="ＭＳ Ｐゴシック"/>
                <a:cs typeface="Arial"/>
              </a:rPr>
              <a:t> has this </a:t>
            </a:r>
            <a:r>
              <a:rPr lang="en-US" err="1">
                <a:solidFill>
                  <a:schemeClr val="bg1"/>
                </a:solidFill>
                <a:latin typeface="CiscoSansTT Light"/>
                <a:ea typeface="ＭＳ Ｐゴシック"/>
                <a:cs typeface="Arial"/>
              </a:rPr>
              <a:t>functionallity</a:t>
            </a:r>
            <a:r>
              <a:rPr lang="en-US">
                <a:solidFill>
                  <a:schemeClr val="bg1"/>
                </a:solidFill>
                <a:latin typeface="CiscoSansTT Light"/>
                <a:ea typeface="ＭＳ Ｐゴシック"/>
                <a:cs typeface="Arial"/>
              </a:rPr>
              <a:t> but is kind of hidden, it uses Elasticsearch</a:t>
            </a:r>
          </a:p>
          <a:p>
            <a:pPr marL="285750" indent="-285750">
              <a:buFont typeface="Arial"/>
              <a:buChar char="•"/>
            </a:pPr>
            <a:endParaRPr lang="en-US">
              <a:solidFill>
                <a:srgbClr val="475569"/>
              </a:solidFill>
              <a:latin typeface="CiscoSansTT ExtraLight"/>
              <a:cs typeface="CiscoSansTT ExtraLight"/>
            </a:endParaRPr>
          </a:p>
          <a:p>
            <a:pPr marL="285750" indent="-285750">
              <a:buFont typeface="Arial"/>
              <a:buChar char="•"/>
            </a:pPr>
            <a:endParaRPr lang="en-US">
              <a:solidFill>
                <a:srgbClr val="475569"/>
              </a:solidFill>
              <a:latin typeface="CiscoSansTT ExtraLight"/>
              <a:cs typeface="Segoe UI"/>
            </a:endParaRPr>
          </a:p>
          <a:p>
            <a:pPr marL="285750" indent="-285750">
              <a:buFont typeface="Arial"/>
              <a:buChar char="•"/>
            </a:pPr>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p:spTree>
    <p:extLst>
      <p:ext uri="{BB962C8B-B14F-4D97-AF65-F5344CB8AC3E}">
        <p14:creationId xmlns:p14="http://schemas.microsoft.com/office/powerpoint/2010/main" val="10482936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BEB76E-5E12-D231-8845-1148748AB0D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FAF9580-A03B-DE70-AD0E-674E8058ADD1}"/>
              </a:ext>
            </a:extLst>
          </p:cNvPr>
          <p:cNvSpPr>
            <a:spLocks noGrp="1"/>
          </p:cNvSpPr>
          <p:nvPr>
            <p:ph type="title"/>
          </p:nvPr>
        </p:nvSpPr>
        <p:spPr>
          <a:xfrm>
            <a:off x="54112" y="2555006"/>
            <a:ext cx="2469714" cy="685800"/>
          </a:xfrm>
        </p:spPr>
        <p:txBody>
          <a:bodyPr/>
          <a:lstStyle/>
          <a:p>
            <a:r>
              <a:rPr lang="es-ES" sz="3550"/>
              <a:t>Vector DB</a:t>
            </a:r>
            <a:endParaRPr lang="es-ES" err="1"/>
          </a:p>
        </p:txBody>
      </p:sp>
      <p:sp>
        <p:nvSpPr>
          <p:cNvPr id="5" name="TextBox 4">
            <a:extLst>
              <a:ext uri="{FF2B5EF4-FFF2-40B4-BE49-F238E27FC236}">
                <a16:creationId xmlns:a16="http://schemas.microsoft.com/office/drawing/2014/main" id="{08576B4D-B78A-43F8-5330-CF566A5070F2}"/>
              </a:ext>
            </a:extLst>
          </p:cNvPr>
          <p:cNvSpPr txBox="1"/>
          <p:nvPr/>
        </p:nvSpPr>
        <p:spPr>
          <a:xfrm>
            <a:off x="54139" y="3281647"/>
            <a:ext cx="4561982" cy="369332"/>
          </a:xfrm>
          <a:prstGeom prst="rect">
            <a:avLst/>
          </a:prstGeom>
          <a:noFill/>
        </p:spPr>
        <p:txBody>
          <a:bodyPr wrap="square" lIns="91440" tIns="45720" rIns="91440" bIns="45720" rtlCol="0" anchor="t">
            <a:spAutoFit/>
          </a:bodyPr>
          <a:lstStyle/>
          <a:p>
            <a:r>
              <a:rPr lang="en-US">
                <a:solidFill>
                  <a:schemeClr val="bg1"/>
                </a:solidFill>
                <a:latin typeface="CiscoSansTT Light"/>
                <a:ea typeface="ＭＳ Ｐゴシック"/>
                <a:cs typeface="Arial"/>
              </a:rPr>
              <a:t>Semantic: "cat" ≈ "feline" by meaning</a:t>
            </a:r>
            <a:endParaRPr lang="es-ES">
              <a:solidFill>
                <a:schemeClr val="bg1"/>
              </a:solidFill>
              <a:latin typeface="CiscoSansTT Light"/>
              <a:cs typeface="Arial"/>
            </a:endParaRPr>
          </a:p>
        </p:txBody>
      </p:sp>
      <p:sp>
        <p:nvSpPr>
          <p:cNvPr id="4" name="Título 1">
            <a:extLst>
              <a:ext uri="{FF2B5EF4-FFF2-40B4-BE49-F238E27FC236}">
                <a16:creationId xmlns:a16="http://schemas.microsoft.com/office/drawing/2014/main" id="{AB8AAE85-3444-5003-B240-C3D2304A583C}"/>
              </a:ext>
            </a:extLst>
          </p:cNvPr>
          <p:cNvSpPr txBox="1">
            <a:spLocks/>
          </p:cNvSpPr>
          <p:nvPr/>
        </p:nvSpPr>
        <p:spPr>
          <a:xfrm>
            <a:off x="6925373" y="2552423"/>
            <a:ext cx="5219218" cy="695486"/>
          </a:xfrm>
          <a:prstGeom prst="rect">
            <a:avLst/>
          </a:prstGeom>
        </p:spPr>
        <p:txBody>
          <a:bodyPr vert="horz" lIns="45720" tIns="45720" rIns="45720" bIns="45720" rtlCol="0" anchor="ctr">
            <a:noAutofit/>
          </a:bodyPr>
          <a:lstStyle>
            <a:lvl1pPr algn="l" defTabSz="912002" rtl="0" eaLnBrk="1" fontAlgn="base" hangingPunct="1">
              <a:lnSpc>
                <a:spcPct val="80000"/>
              </a:lnSpc>
              <a:spcBef>
                <a:spcPct val="0"/>
              </a:spcBef>
              <a:spcAft>
                <a:spcPct val="0"/>
              </a:spcAft>
              <a:defRPr lang="en-US" sz="3599" b="0" i="0" u="none" kern="1200" baseline="0">
                <a:solidFill>
                  <a:schemeClr val="tx1"/>
                </a:solidFill>
                <a:latin typeface="+mj-lt"/>
                <a:ea typeface="CiscoSansTT Thin" charset="0"/>
                <a:cs typeface="CiscoSansTT Thin" charset="0"/>
              </a:defRPr>
            </a:lvl1pPr>
            <a:lvl2pPr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2pPr>
            <a:lvl3pPr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3pPr>
            <a:lvl4pPr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4pPr>
            <a:lvl5pPr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5pPr>
            <a:lvl6pPr marL="609412"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6pPr>
            <a:lvl7pPr marL="1218824"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7pPr>
            <a:lvl8pPr marL="1828236"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8pPr>
            <a:lvl9pPr marL="2437647"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9pPr>
          </a:lstStyle>
          <a:p>
            <a:pPr algn="r"/>
            <a:r>
              <a:rPr lang="es-ES" sz="3550" err="1">
                <a:cs typeface="CiscoSansTT ExtraLight"/>
              </a:rPr>
              <a:t>Keyword</a:t>
            </a:r>
            <a:r>
              <a:rPr lang="es-ES" sz="3550">
                <a:cs typeface="CiscoSansTT ExtraLight"/>
              </a:rPr>
              <a:t> </a:t>
            </a:r>
            <a:r>
              <a:rPr lang="es-ES" sz="3550" err="1">
                <a:cs typeface="CiscoSansTT ExtraLight"/>
              </a:rPr>
              <a:t>Search</a:t>
            </a:r>
            <a:r>
              <a:rPr lang="es-ES" sz="3550">
                <a:cs typeface="CiscoSansTT ExtraLight"/>
              </a:rPr>
              <a:t> (BM25)</a:t>
            </a:r>
            <a:endParaRPr lang="en-US" sz="3550"/>
          </a:p>
        </p:txBody>
      </p:sp>
      <p:sp>
        <p:nvSpPr>
          <p:cNvPr id="6" name="TextBox 4">
            <a:extLst>
              <a:ext uri="{FF2B5EF4-FFF2-40B4-BE49-F238E27FC236}">
                <a16:creationId xmlns:a16="http://schemas.microsoft.com/office/drawing/2014/main" id="{1575B087-AF0C-BB55-B24B-BD398BFC783B}"/>
              </a:ext>
            </a:extLst>
          </p:cNvPr>
          <p:cNvSpPr txBox="1"/>
          <p:nvPr/>
        </p:nvSpPr>
        <p:spPr>
          <a:xfrm>
            <a:off x="7586233" y="3281647"/>
            <a:ext cx="4561982" cy="369332"/>
          </a:xfrm>
          <a:prstGeom prst="rect">
            <a:avLst/>
          </a:prstGeom>
          <a:noFill/>
        </p:spPr>
        <p:txBody>
          <a:bodyPr wrap="square" lIns="91440" tIns="45720" rIns="91440" bIns="45720" rtlCol="0" anchor="t">
            <a:spAutoFit/>
          </a:bodyPr>
          <a:lstStyle/>
          <a:p>
            <a:pPr algn="r"/>
            <a:r>
              <a:rPr lang="en-US">
                <a:solidFill>
                  <a:schemeClr val="bg1"/>
                </a:solidFill>
                <a:latin typeface="CiscoSansTT Light"/>
                <a:ea typeface="ＭＳ Ｐゴシック"/>
                <a:cs typeface="Arial"/>
              </a:rPr>
              <a:t>Fast but literal: "cat" ≠ "feline"</a:t>
            </a:r>
            <a:endParaRPr lang="es-ES">
              <a:solidFill>
                <a:schemeClr val="bg1"/>
              </a:solidFill>
              <a:latin typeface="CiscoSansTT Light"/>
              <a:ea typeface="ＭＳ Ｐゴシック"/>
              <a:cs typeface="Arial"/>
            </a:endParaRPr>
          </a:p>
        </p:txBody>
      </p:sp>
      <p:sp>
        <p:nvSpPr>
          <p:cNvPr id="8" name="Título 1">
            <a:extLst>
              <a:ext uri="{FF2B5EF4-FFF2-40B4-BE49-F238E27FC236}">
                <a16:creationId xmlns:a16="http://schemas.microsoft.com/office/drawing/2014/main" id="{1E1E2A1F-1B0B-18A8-AEFA-9C1B337FFBF3}"/>
              </a:ext>
            </a:extLst>
          </p:cNvPr>
          <p:cNvSpPr txBox="1">
            <a:spLocks/>
          </p:cNvSpPr>
          <p:nvPr/>
        </p:nvSpPr>
        <p:spPr>
          <a:xfrm>
            <a:off x="206512" y="248007"/>
            <a:ext cx="2469714" cy="685800"/>
          </a:xfrm>
          <a:prstGeom prst="rect">
            <a:avLst/>
          </a:prstGeom>
        </p:spPr>
        <p:txBody>
          <a:bodyPr vert="horz" lIns="45720" tIns="45720" rIns="45720" bIns="45720" rtlCol="0" anchor="ctr">
            <a:noAutofit/>
          </a:bodyPr>
          <a:lstStyle>
            <a:lvl1pPr algn="l" defTabSz="912002" rtl="0" eaLnBrk="1" fontAlgn="base" hangingPunct="1">
              <a:lnSpc>
                <a:spcPct val="80000"/>
              </a:lnSpc>
              <a:spcBef>
                <a:spcPct val="0"/>
              </a:spcBef>
              <a:spcAft>
                <a:spcPct val="0"/>
              </a:spcAft>
              <a:defRPr lang="en-US" sz="3599" b="0" i="0" u="none" kern="1200" baseline="0">
                <a:solidFill>
                  <a:schemeClr val="tx1"/>
                </a:solidFill>
                <a:latin typeface="+mj-lt"/>
                <a:ea typeface="CiscoSansTT Thin" charset="0"/>
                <a:cs typeface="CiscoSansTT Thin" charset="0"/>
              </a:defRPr>
            </a:lvl1pPr>
            <a:lvl2pPr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2pPr>
            <a:lvl3pPr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3pPr>
            <a:lvl4pPr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4pPr>
            <a:lvl5pPr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5pPr>
            <a:lvl6pPr marL="609412"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6pPr>
            <a:lvl7pPr marL="1218824"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7pPr>
            <a:lvl8pPr marL="1828236"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8pPr>
            <a:lvl9pPr marL="2437647"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9pPr>
          </a:lstStyle>
          <a:p>
            <a:r>
              <a:rPr lang="es-ES" sz="3550" err="1"/>
              <a:t>Analogy</a:t>
            </a:r>
            <a:endParaRPr lang="es-ES" err="1"/>
          </a:p>
        </p:txBody>
      </p:sp>
    </p:spTree>
    <p:extLst>
      <p:ext uri="{BB962C8B-B14F-4D97-AF65-F5344CB8AC3E}">
        <p14:creationId xmlns:p14="http://schemas.microsoft.com/office/powerpoint/2010/main" val="20951380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8FA54-57B0-503F-63BA-96287F066A0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532E720-7694-1E00-2280-DD1FB7149C5F}"/>
              </a:ext>
            </a:extLst>
          </p:cNvPr>
          <p:cNvSpPr>
            <a:spLocks noGrp="1"/>
          </p:cNvSpPr>
          <p:nvPr>
            <p:ph type="title"/>
          </p:nvPr>
        </p:nvSpPr>
        <p:spPr>
          <a:xfrm>
            <a:off x="257421" y="84964"/>
            <a:ext cx="10969943" cy="685800"/>
          </a:xfrm>
        </p:spPr>
        <p:txBody>
          <a:bodyPr/>
          <a:lstStyle/>
          <a:p>
            <a:r>
              <a:rPr lang="es-ES" sz="3550"/>
              <a:t>Vector </a:t>
            </a:r>
            <a:r>
              <a:rPr lang="es-ES" sz="3550" err="1"/>
              <a:t>Databases</a:t>
            </a:r>
            <a:endParaRPr lang="es-ES" err="1"/>
          </a:p>
        </p:txBody>
      </p:sp>
      <p:sp>
        <p:nvSpPr>
          <p:cNvPr id="5" name="TextBox 4">
            <a:extLst>
              <a:ext uri="{FF2B5EF4-FFF2-40B4-BE49-F238E27FC236}">
                <a16:creationId xmlns:a16="http://schemas.microsoft.com/office/drawing/2014/main" id="{FB2E97E2-1295-4ECE-86E3-2F7D268633F8}"/>
              </a:ext>
            </a:extLst>
          </p:cNvPr>
          <p:cNvSpPr txBox="1"/>
          <p:nvPr/>
        </p:nvSpPr>
        <p:spPr>
          <a:xfrm>
            <a:off x="257448" y="995647"/>
            <a:ext cx="8860503" cy="4247317"/>
          </a:xfrm>
          <a:prstGeom prst="rect">
            <a:avLst/>
          </a:prstGeom>
          <a:noFill/>
        </p:spPr>
        <p:txBody>
          <a:bodyPr wrap="square" lIns="91440" tIns="45720" rIns="91440" bIns="45720" rtlCol="0" anchor="t">
            <a:spAutoFit/>
          </a:bodyPr>
          <a:lstStyle/>
          <a:p>
            <a:r>
              <a:rPr lang="en-US">
                <a:solidFill>
                  <a:schemeClr val="bg1"/>
                </a:solidFill>
                <a:latin typeface="CiscoSansTT Light"/>
                <a:ea typeface="ＭＳ Ｐゴシック"/>
                <a:cs typeface="CiscoSansTT Light"/>
              </a:rPr>
              <a:t>1. Store</a:t>
            </a:r>
            <a:endParaRPr lang="es-ES"/>
          </a:p>
          <a:p>
            <a:r>
              <a:rPr lang="en-US">
                <a:solidFill>
                  <a:schemeClr val="bg1"/>
                </a:solidFill>
                <a:latin typeface="CiscoSansTT Light"/>
                <a:ea typeface="ＭＳ Ｐゴシック"/>
                <a:cs typeface="CiscoSansTT Light"/>
              </a:rPr>
              <a:t>Convert documents → vectors → database</a:t>
            </a:r>
            <a:endParaRPr lang="en-US">
              <a:solidFill>
                <a:schemeClr val="bg1"/>
              </a:solidFill>
            </a:endParaRPr>
          </a:p>
          <a:p>
            <a:endParaRPr lang="en-US">
              <a:solidFill>
                <a:schemeClr val="bg1"/>
              </a:solidFill>
              <a:latin typeface="CiscoSansTT Light"/>
              <a:ea typeface="ＭＳ Ｐゴシック"/>
              <a:cs typeface="CiscoSansTT Light"/>
            </a:endParaRPr>
          </a:p>
          <a:p>
            <a:r>
              <a:rPr lang="en-US">
                <a:solidFill>
                  <a:schemeClr val="bg1"/>
                </a:solidFill>
                <a:latin typeface="CiscoSansTT Light"/>
                <a:ea typeface="ＭＳ Ｐゴシック"/>
                <a:cs typeface="CiscoSansTT Light"/>
              </a:rPr>
              <a:t>2. Query</a:t>
            </a:r>
            <a:endParaRPr lang="en-US">
              <a:solidFill>
                <a:schemeClr val="bg1"/>
              </a:solidFill>
            </a:endParaRPr>
          </a:p>
          <a:p>
            <a:r>
              <a:rPr lang="en-US">
                <a:solidFill>
                  <a:schemeClr val="bg1"/>
                </a:solidFill>
                <a:latin typeface="CiscoSansTT Light"/>
                <a:ea typeface="ＭＳ Ｐゴシック"/>
                <a:cs typeface="CiscoSansTT Light"/>
              </a:rPr>
              <a:t>Convert user question → vector</a:t>
            </a:r>
            <a:endParaRPr lang="en-US">
              <a:solidFill>
                <a:schemeClr val="bg1"/>
              </a:solidFill>
            </a:endParaRPr>
          </a:p>
          <a:p>
            <a:endParaRPr lang="en-US">
              <a:solidFill>
                <a:schemeClr val="bg1"/>
              </a:solidFill>
              <a:latin typeface="CiscoSansTT Light"/>
              <a:ea typeface="ＭＳ Ｐゴシック"/>
              <a:cs typeface="CiscoSansTT Light"/>
            </a:endParaRPr>
          </a:p>
          <a:p>
            <a:r>
              <a:rPr lang="en-US">
                <a:solidFill>
                  <a:schemeClr val="bg1"/>
                </a:solidFill>
                <a:latin typeface="CiscoSansTT Light"/>
                <a:ea typeface="ＭＳ Ｐゴシック"/>
                <a:cs typeface="CiscoSansTT Light"/>
              </a:rPr>
              <a:t>3. Find</a:t>
            </a:r>
            <a:endParaRPr lang="en-US">
              <a:solidFill>
                <a:schemeClr val="bg1"/>
              </a:solidFill>
            </a:endParaRPr>
          </a:p>
          <a:p>
            <a:r>
              <a:rPr lang="en-US">
                <a:solidFill>
                  <a:schemeClr val="bg1"/>
                </a:solidFill>
                <a:latin typeface="CiscoSansTT Light"/>
                <a:ea typeface="ＭＳ Ｐゴシック"/>
                <a:cs typeface="CiscoSansTT Light"/>
              </a:rPr>
              <a:t>Find most similar vectors</a:t>
            </a:r>
            <a:endParaRPr lang="en-US">
              <a:solidFill>
                <a:schemeClr val="bg1"/>
              </a:solidFill>
            </a:endParaRPr>
          </a:p>
          <a:p>
            <a:endParaRPr lang="en-US">
              <a:solidFill>
                <a:schemeClr val="bg1"/>
              </a:solidFill>
              <a:latin typeface="CiscoSansTT Light"/>
              <a:cs typeface="CiscoSansTT Light"/>
            </a:endParaRPr>
          </a:p>
          <a:p>
            <a:r>
              <a:rPr lang="en-US">
                <a:solidFill>
                  <a:schemeClr val="bg1"/>
                </a:solidFill>
                <a:latin typeface="CiscoSansTT Light"/>
                <a:ea typeface="ＭＳ Ｐゴシック"/>
                <a:cs typeface="CiscoSansTT Light"/>
              </a:rPr>
              <a:t>4. Retrieve</a:t>
            </a:r>
            <a:endParaRPr lang="en-US">
              <a:solidFill>
                <a:schemeClr val="bg1"/>
              </a:solidFill>
            </a:endParaRPr>
          </a:p>
          <a:p>
            <a:r>
              <a:rPr lang="en-US">
                <a:solidFill>
                  <a:schemeClr val="bg1"/>
                </a:solidFill>
                <a:latin typeface="CiscoSansTT Light"/>
                <a:ea typeface="ＭＳ Ｐゴシック"/>
                <a:cs typeface="CiscoSansTT Light"/>
              </a:rPr>
              <a:t>Get the actual text from database</a:t>
            </a:r>
            <a:endParaRPr lang="en-US">
              <a:solidFill>
                <a:schemeClr val="bg1"/>
              </a:solidFill>
              <a:cs typeface="CiscoSansTT Light"/>
            </a:endParaRPr>
          </a:p>
          <a:p>
            <a:endParaRPr lang="en-US">
              <a:solidFill>
                <a:schemeClr val="bg1"/>
              </a:solidFill>
              <a:latin typeface="CiscoSansTT Light"/>
              <a:cs typeface="CiscoSansTT Light"/>
            </a:endParaRPr>
          </a:p>
          <a:p>
            <a:r>
              <a:rPr lang="en-US">
                <a:solidFill>
                  <a:schemeClr val="bg1"/>
                </a:solidFill>
                <a:latin typeface="CiscoSansTT Light"/>
                <a:ea typeface="ＭＳ Ｐゴシック"/>
                <a:cs typeface="CiscoSansTT Light"/>
              </a:rPr>
              <a:t>5. Generate</a:t>
            </a:r>
            <a:endParaRPr lang="en-US">
              <a:solidFill>
                <a:schemeClr val="bg1"/>
              </a:solidFill>
            </a:endParaRPr>
          </a:p>
          <a:p>
            <a:r>
              <a:rPr lang="en-US">
                <a:solidFill>
                  <a:schemeClr val="bg1"/>
                </a:solidFill>
                <a:latin typeface="CiscoSansTT Light"/>
                <a:ea typeface="ＭＳ Ｐゴシック"/>
                <a:cs typeface="CiscoSansTT Light"/>
              </a:rPr>
              <a:t>LLM creates answer with context</a:t>
            </a:r>
            <a:endParaRPr lang="en-US">
              <a:solidFill>
                <a:schemeClr val="bg1"/>
              </a:solidFill>
            </a:endParaRPr>
          </a:p>
          <a:p>
            <a:endParaRPr lang="en-US">
              <a:solidFill>
                <a:schemeClr val="bg1"/>
              </a:solidFill>
              <a:latin typeface="CiscoSansTT Light"/>
              <a:cs typeface="Arial"/>
            </a:endParaRPr>
          </a:p>
        </p:txBody>
      </p:sp>
    </p:spTree>
    <p:extLst>
      <p:ext uri="{BB962C8B-B14F-4D97-AF65-F5344CB8AC3E}">
        <p14:creationId xmlns:p14="http://schemas.microsoft.com/office/powerpoint/2010/main" val="10428817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A04C9-5114-5F11-6D56-1B31953234C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7C204BB-1A5F-2E47-F4CC-0B09A3AD807B}"/>
              </a:ext>
            </a:extLst>
          </p:cNvPr>
          <p:cNvSpPr>
            <a:spLocks noGrp="1"/>
          </p:cNvSpPr>
          <p:nvPr>
            <p:ph type="title"/>
          </p:nvPr>
        </p:nvSpPr>
        <p:spPr>
          <a:xfrm>
            <a:off x="257421" y="84964"/>
            <a:ext cx="10969943" cy="685800"/>
          </a:xfrm>
        </p:spPr>
        <p:txBody>
          <a:bodyPr/>
          <a:lstStyle/>
          <a:p>
            <a:r>
              <a:rPr lang="es-ES" sz="3550"/>
              <a:t>Real </a:t>
            </a:r>
            <a:r>
              <a:rPr lang="es-ES" sz="3550" err="1"/>
              <a:t>World</a:t>
            </a:r>
            <a:r>
              <a:rPr lang="es-ES" sz="3550"/>
              <a:t> </a:t>
            </a:r>
            <a:r>
              <a:rPr lang="es-ES" sz="3550" err="1"/>
              <a:t>Example</a:t>
            </a:r>
            <a:r>
              <a:rPr lang="es-ES" sz="3550"/>
              <a:t>: </a:t>
            </a:r>
            <a:r>
              <a:rPr lang="es-ES" sz="3550" err="1"/>
              <a:t>Customer</a:t>
            </a:r>
            <a:r>
              <a:rPr lang="es-ES" sz="3550"/>
              <a:t> </a:t>
            </a:r>
            <a:r>
              <a:rPr lang="es-ES" sz="3550" err="1"/>
              <a:t>Support</a:t>
            </a:r>
            <a:endParaRPr lang="es-ES" err="1"/>
          </a:p>
        </p:txBody>
      </p:sp>
      <p:sp>
        <p:nvSpPr>
          <p:cNvPr id="5" name="TextBox 4">
            <a:extLst>
              <a:ext uri="{FF2B5EF4-FFF2-40B4-BE49-F238E27FC236}">
                <a16:creationId xmlns:a16="http://schemas.microsoft.com/office/drawing/2014/main" id="{E3325028-7BAF-595C-4977-15A4EEA438F6}"/>
              </a:ext>
            </a:extLst>
          </p:cNvPr>
          <p:cNvSpPr txBox="1"/>
          <p:nvPr/>
        </p:nvSpPr>
        <p:spPr>
          <a:xfrm>
            <a:off x="257448" y="995647"/>
            <a:ext cx="8860503" cy="2308324"/>
          </a:xfrm>
          <a:prstGeom prst="rect">
            <a:avLst/>
          </a:prstGeom>
          <a:noFill/>
        </p:spPr>
        <p:txBody>
          <a:bodyPr wrap="square" lIns="91440" tIns="45720" rIns="91440" bIns="45720" rtlCol="0" anchor="t">
            <a:spAutoFit/>
          </a:bodyPr>
          <a:lstStyle/>
          <a:p>
            <a:r>
              <a:rPr lang="en-US">
                <a:solidFill>
                  <a:schemeClr val="bg1"/>
                </a:solidFill>
                <a:latin typeface="CiscoSansTT Light"/>
                <a:ea typeface="ＭＳ Ｐゴシック"/>
                <a:cs typeface="CiscoSansTT Light"/>
              </a:rPr>
              <a:t>Scenario: "How do I reset my password?"</a:t>
            </a:r>
            <a:endParaRPr lang="es-ES"/>
          </a:p>
          <a:p>
            <a:endParaRPr lang="en-US">
              <a:solidFill>
                <a:schemeClr val="bg1"/>
              </a:solidFill>
              <a:latin typeface="CiscoSansTT Light"/>
              <a:ea typeface="ＭＳ Ｐゴシック"/>
              <a:cs typeface="CiscoSansTT Light"/>
            </a:endParaRPr>
          </a:p>
          <a:p>
            <a:pPr marL="285750" indent="-285750">
              <a:buFont typeface="Arial"/>
              <a:buChar char="•"/>
            </a:pPr>
            <a:r>
              <a:rPr lang="en-US">
                <a:solidFill>
                  <a:schemeClr val="bg1"/>
                </a:solidFill>
                <a:latin typeface="CiscoSansTT Light"/>
                <a:ea typeface="ＭＳ Ｐゴシック"/>
                <a:cs typeface="CiscoSansTT Light"/>
              </a:rPr>
              <a:t>Convert question → vector</a:t>
            </a:r>
            <a:endParaRPr lang="en-US"/>
          </a:p>
          <a:p>
            <a:pPr marL="285750" indent="-285750">
              <a:buFont typeface="Arial"/>
              <a:buChar char="•"/>
            </a:pPr>
            <a:r>
              <a:rPr lang="en-US">
                <a:solidFill>
                  <a:schemeClr val="bg1"/>
                </a:solidFill>
                <a:latin typeface="CiscoSansTT Light"/>
                <a:ea typeface="ＭＳ Ｐゴシック"/>
                <a:cs typeface="CiscoSansTT Light"/>
              </a:rPr>
              <a:t>Search database for similar help articles</a:t>
            </a:r>
            <a:endParaRPr lang="en-US">
              <a:solidFill>
                <a:schemeClr val="bg1"/>
              </a:solidFill>
            </a:endParaRPr>
          </a:p>
          <a:p>
            <a:pPr marL="285750" indent="-285750">
              <a:buFont typeface="Arial"/>
              <a:buChar char="•"/>
            </a:pPr>
            <a:r>
              <a:rPr lang="en-US">
                <a:solidFill>
                  <a:schemeClr val="bg1"/>
                </a:solidFill>
                <a:latin typeface="CiscoSansTT Light"/>
                <a:ea typeface="ＭＳ Ｐゴシック"/>
                <a:cs typeface="CiscoSansTT Light"/>
              </a:rPr>
              <a:t>Find: "Password reset guide", "Account recovery", etc.</a:t>
            </a:r>
            <a:endParaRPr lang="en-US">
              <a:solidFill>
                <a:schemeClr val="bg1"/>
              </a:solidFill>
            </a:endParaRPr>
          </a:p>
          <a:p>
            <a:pPr marL="285750" indent="-285750">
              <a:buFont typeface="Arial"/>
              <a:buChar char="•"/>
            </a:pPr>
            <a:r>
              <a:rPr lang="en-US">
                <a:solidFill>
                  <a:schemeClr val="bg1"/>
                </a:solidFill>
                <a:latin typeface="CiscoSansTT Light"/>
                <a:ea typeface="ＭＳ Ｐゴシック"/>
                <a:cs typeface="CiscoSansTT Light"/>
              </a:rPr>
              <a:t>AI creates personalized answer using these docs</a:t>
            </a:r>
            <a:endParaRPr lang="en-US">
              <a:solidFill>
                <a:schemeClr val="bg1"/>
              </a:solidFill>
            </a:endParaRPr>
          </a:p>
          <a:p>
            <a:endParaRPr lang="en-US">
              <a:solidFill>
                <a:schemeClr val="bg1"/>
              </a:solidFill>
              <a:latin typeface="CiscoSansTT Light"/>
              <a:cs typeface="CiscoSansTT Light"/>
            </a:endParaRPr>
          </a:p>
          <a:p>
            <a:endParaRPr lang="en-US">
              <a:solidFill>
                <a:schemeClr val="bg1"/>
              </a:solidFill>
              <a:latin typeface="CiscoSansTT Light"/>
              <a:cs typeface="Arial"/>
            </a:endParaRPr>
          </a:p>
        </p:txBody>
      </p:sp>
    </p:spTree>
    <p:extLst>
      <p:ext uri="{BB962C8B-B14F-4D97-AF65-F5344CB8AC3E}">
        <p14:creationId xmlns:p14="http://schemas.microsoft.com/office/powerpoint/2010/main" val="3577105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53FB8-CDE1-98BD-FE30-E8C4E44EDE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AAB75E-0C6C-CE4B-2250-F311C643B2F0}"/>
              </a:ext>
            </a:extLst>
          </p:cNvPr>
          <p:cNvSpPr>
            <a:spLocks noGrp="1"/>
          </p:cNvSpPr>
          <p:nvPr>
            <p:ph type="title"/>
          </p:nvPr>
        </p:nvSpPr>
        <p:spPr>
          <a:xfrm>
            <a:off x="609440" y="199600"/>
            <a:ext cx="10969943" cy="685800"/>
          </a:xfrm>
        </p:spPr>
        <p:txBody>
          <a:bodyPr/>
          <a:lstStyle/>
          <a:p>
            <a:r>
              <a:rPr lang="es-ES" sz="3550"/>
              <a:t>Human </a:t>
            </a:r>
            <a:r>
              <a:rPr lang="es-ES" sz="3550" err="1"/>
              <a:t>Resources</a:t>
            </a:r>
            <a:r>
              <a:rPr lang="es-ES" sz="3550"/>
              <a:t> Bot</a:t>
            </a:r>
            <a:endParaRPr lang="es-ES"/>
          </a:p>
        </p:txBody>
      </p:sp>
      <p:sp>
        <p:nvSpPr>
          <p:cNvPr id="24" name="TextBox 4">
            <a:extLst>
              <a:ext uri="{FF2B5EF4-FFF2-40B4-BE49-F238E27FC236}">
                <a16:creationId xmlns:a16="http://schemas.microsoft.com/office/drawing/2014/main" id="{0514AEB2-80C8-1D42-4CAE-0D8C567D7ADE}"/>
              </a:ext>
            </a:extLst>
          </p:cNvPr>
          <p:cNvSpPr txBox="1"/>
          <p:nvPr/>
        </p:nvSpPr>
        <p:spPr>
          <a:xfrm>
            <a:off x="609440" y="1026735"/>
            <a:ext cx="8592943" cy="2308324"/>
          </a:xfrm>
          <a:prstGeom prst="rect">
            <a:avLst/>
          </a:prstGeom>
          <a:noFill/>
        </p:spPr>
        <p:txBody>
          <a:bodyPr wrap="square" lIns="91440" tIns="45720" rIns="91440" bIns="45720" rtlCol="0" anchor="t">
            <a:spAutoFit/>
          </a:bodyPr>
          <a:lstStyle/>
          <a:p>
            <a:r>
              <a:rPr lang="es-CO" b="1" err="1">
                <a:latin typeface="CiscoSansTT Light"/>
                <a:ea typeface="ＭＳ Ｐゴシック"/>
                <a:cs typeface="CiscoSansTT Light"/>
              </a:rPr>
              <a:t>User</a:t>
            </a:r>
            <a:r>
              <a:rPr lang="es-CO" b="1">
                <a:latin typeface="CiscoSansTT Light"/>
                <a:ea typeface="ＭＳ Ｐゴシック"/>
                <a:cs typeface="CiscoSansTT Light"/>
              </a:rPr>
              <a:t> </a:t>
            </a:r>
            <a:r>
              <a:rPr lang="es-CO" b="1" err="1">
                <a:latin typeface="CiscoSansTT Light"/>
                <a:ea typeface="ＭＳ Ｐゴシック"/>
                <a:cs typeface="CiscoSansTT Light"/>
              </a:rPr>
              <a:t>asks</a:t>
            </a:r>
            <a:r>
              <a:rPr lang="es-CO" b="1">
                <a:latin typeface="CiscoSansTT Light"/>
                <a:ea typeface="ＭＳ Ｐゴシック"/>
                <a:cs typeface="CiscoSansTT Light"/>
              </a:rPr>
              <a:t>: "</a:t>
            </a:r>
            <a:r>
              <a:rPr lang="es-CO" b="1" err="1">
                <a:latin typeface="CiscoSansTT Light"/>
                <a:ea typeface="ＭＳ Ｐゴシック"/>
                <a:cs typeface="CiscoSansTT Light"/>
              </a:rPr>
              <a:t>What's</a:t>
            </a:r>
            <a:r>
              <a:rPr lang="es-CO" b="1">
                <a:latin typeface="CiscoSansTT Light"/>
                <a:ea typeface="ＭＳ Ｐゴシック"/>
                <a:cs typeface="CiscoSansTT Light"/>
              </a:rPr>
              <a:t> </a:t>
            </a:r>
            <a:r>
              <a:rPr lang="es-CO" b="1" err="1">
                <a:latin typeface="CiscoSansTT Light"/>
                <a:ea typeface="ＭＳ Ｐゴシック"/>
                <a:cs typeface="CiscoSansTT Light"/>
              </a:rPr>
              <a:t>our</a:t>
            </a:r>
            <a:r>
              <a:rPr lang="es-CO" b="1">
                <a:latin typeface="CiscoSansTT Light"/>
                <a:ea typeface="ＭＳ Ｐゴシック"/>
                <a:cs typeface="CiscoSansTT Light"/>
              </a:rPr>
              <a:t> </a:t>
            </a:r>
            <a:r>
              <a:rPr lang="es-CO" b="1" err="1">
                <a:latin typeface="CiscoSansTT Light"/>
                <a:ea typeface="ＭＳ Ｐゴシック"/>
                <a:cs typeface="CiscoSansTT Light"/>
              </a:rPr>
              <a:t>vacation</a:t>
            </a:r>
            <a:r>
              <a:rPr lang="es-CO" b="1">
                <a:latin typeface="CiscoSansTT Light"/>
                <a:ea typeface="ＭＳ Ｐゴシック"/>
                <a:cs typeface="CiscoSansTT Light"/>
              </a:rPr>
              <a:t> </a:t>
            </a:r>
            <a:r>
              <a:rPr lang="es-CO" b="1" err="1">
                <a:latin typeface="CiscoSansTT Light"/>
                <a:ea typeface="ＭＳ Ｐゴシック"/>
                <a:cs typeface="CiscoSansTT Light"/>
              </a:rPr>
              <a:t>policy</a:t>
            </a:r>
            <a:r>
              <a:rPr lang="es-CO" b="1">
                <a:latin typeface="CiscoSansTT Light"/>
                <a:ea typeface="ＭＳ Ｐゴシック"/>
                <a:cs typeface="CiscoSansTT Light"/>
              </a:rPr>
              <a:t>?"</a:t>
            </a:r>
            <a:endParaRPr lang="es-ES"/>
          </a:p>
          <a:p>
            <a:endParaRPr lang="es-CO" b="1">
              <a:latin typeface="CiscoSansTT Light"/>
              <a:ea typeface="ＭＳ Ｐゴシック"/>
              <a:cs typeface="CiscoSansTT Light"/>
            </a:endParaRPr>
          </a:p>
          <a:p>
            <a:pPr marL="342900" indent="-342900">
              <a:buAutoNum type="arabicPeriod"/>
            </a:pPr>
            <a:r>
              <a:rPr lang="es-CO" err="1">
                <a:latin typeface="CiscoSansTT Light"/>
                <a:ea typeface="ＭＳ Ｐゴシック"/>
                <a:cs typeface="CiscoSansTT Light"/>
              </a:rPr>
              <a:t>Search</a:t>
            </a:r>
            <a:r>
              <a:rPr lang="es-CO">
                <a:latin typeface="CiscoSansTT Light"/>
                <a:ea typeface="ＭＳ Ｐゴシック"/>
                <a:cs typeface="CiscoSansTT Light"/>
              </a:rPr>
              <a:t>: </a:t>
            </a:r>
            <a:r>
              <a:rPr lang="es-CO" err="1">
                <a:latin typeface="CiscoSansTT Light"/>
                <a:ea typeface="ＭＳ Ｐゴシック"/>
                <a:cs typeface="CiscoSansTT Light"/>
              </a:rPr>
              <a:t>Find</a:t>
            </a:r>
            <a:r>
              <a:rPr lang="es-CO">
                <a:latin typeface="CiscoSansTT Light"/>
                <a:ea typeface="ＭＳ Ｐゴシック"/>
                <a:cs typeface="CiscoSansTT Light"/>
              </a:rPr>
              <a:t> "</a:t>
            </a:r>
            <a:r>
              <a:rPr lang="es-CO" err="1">
                <a:latin typeface="CiscoSansTT Light"/>
                <a:ea typeface="ＭＳ Ｐゴシック"/>
                <a:cs typeface="CiscoSansTT Light"/>
              </a:rPr>
              <a:t>vacation</a:t>
            </a:r>
            <a:r>
              <a:rPr lang="es-CO">
                <a:latin typeface="CiscoSansTT Light"/>
                <a:ea typeface="ＭＳ Ｐゴシック"/>
                <a:cs typeface="CiscoSansTT Light"/>
              </a:rPr>
              <a:t> </a:t>
            </a:r>
            <a:r>
              <a:rPr lang="es-CO" err="1">
                <a:latin typeface="CiscoSansTT Light"/>
                <a:ea typeface="ＭＳ Ｐゴシック"/>
                <a:cs typeface="CiscoSansTT Light"/>
              </a:rPr>
              <a:t>policy</a:t>
            </a:r>
            <a:r>
              <a:rPr lang="es-CO">
                <a:latin typeface="CiscoSansTT Light"/>
                <a:ea typeface="ＭＳ Ｐゴシック"/>
                <a:cs typeface="CiscoSansTT Light"/>
              </a:rPr>
              <a:t>" </a:t>
            </a:r>
            <a:r>
              <a:rPr lang="es-CO" err="1">
                <a:latin typeface="CiscoSansTT Light"/>
                <a:ea typeface="ＭＳ Ｐゴシック"/>
                <a:cs typeface="CiscoSansTT Light"/>
              </a:rPr>
              <a:t>docs</a:t>
            </a:r>
            <a:r>
              <a:rPr lang="es-CO">
                <a:latin typeface="CiscoSansTT Light"/>
                <a:ea typeface="ＭＳ Ｐゴシック"/>
                <a:cs typeface="CiscoSansTT Light"/>
              </a:rPr>
              <a:t> </a:t>
            </a:r>
            <a:r>
              <a:rPr lang="es-CO" err="1">
                <a:latin typeface="CiscoSansTT Light"/>
                <a:ea typeface="ＭＳ Ｐゴシック"/>
                <a:cs typeface="CiscoSansTT Light"/>
              </a:rPr>
              <a:t>from</a:t>
            </a:r>
            <a:r>
              <a:rPr lang="es-CO">
                <a:latin typeface="CiscoSansTT Light"/>
                <a:ea typeface="ＭＳ Ｐゴシック"/>
                <a:cs typeface="CiscoSansTT Light"/>
              </a:rPr>
              <a:t> </a:t>
            </a:r>
            <a:r>
              <a:rPr lang="es-CO" err="1">
                <a:latin typeface="CiscoSansTT Light"/>
                <a:ea typeface="ＭＳ Ｐゴシック"/>
                <a:cs typeface="CiscoSansTT Light"/>
              </a:rPr>
              <a:t>company</a:t>
            </a:r>
            <a:r>
              <a:rPr lang="es-CO">
                <a:latin typeface="CiscoSansTT Light"/>
                <a:ea typeface="ＭＳ Ｐゴシック"/>
                <a:cs typeface="CiscoSansTT Light"/>
              </a:rPr>
              <a:t> </a:t>
            </a:r>
            <a:r>
              <a:rPr lang="es-CO" err="1">
                <a:latin typeface="CiscoSansTT Light"/>
                <a:ea typeface="ＭＳ Ｐゴシック"/>
                <a:cs typeface="CiscoSansTT Light"/>
              </a:rPr>
              <a:t>handbook</a:t>
            </a:r>
            <a:endParaRPr lang="es-CO" err="1"/>
          </a:p>
          <a:p>
            <a:pPr marL="342900" indent="-342900">
              <a:buAutoNum type="arabicPeriod"/>
            </a:pPr>
            <a:r>
              <a:rPr lang="es-CO" err="1">
                <a:latin typeface="CiscoSansTT Light"/>
                <a:ea typeface="ＭＳ Ｐゴシック"/>
                <a:cs typeface="CiscoSansTT Light"/>
              </a:rPr>
              <a:t>Retrieve</a:t>
            </a:r>
            <a:r>
              <a:rPr lang="es-CO">
                <a:latin typeface="CiscoSansTT Light"/>
                <a:ea typeface="ＭＳ Ｐゴシック"/>
                <a:cs typeface="CiscoSansTT Light"/>
              </a:rPr>
              <a:t>: </a:t>
            </a:r>
            <a:r>
              <a:rPr lang="es-CO" err="1">
                <a:latin typeface="CiscoSansTT Light"/>
                <a:ea typeface="ＭＳ Ｐゴシック"/>
                <a:cs typeface="CiscoSansTT Light"/>
              </a:rPr>
              <a:t>Get</a:t>
            </a:r>
            <a:r>
              <a:rPr lang="es-CO">
                <a:latin typeface="CiscoSansTT Light"/>
                <a:ea typeface="ＭＳ Ｐゴシック"/>
                <a:cs typeface="CiscoSansTT Light"/>
              </a:rPr>
              <a:t> </a:t>
            </a:r>
            <a:r>
              <a:rPr lang="es-CO" err="1">
                <a:latin typeface="CiscoSansTT Light"/>
                <a:ea typeface="ＭＳ Ｐゴシック"/>
                <a:cs typeface="CiscoSansTT Light"/>
              </a:rPr>
              <a:t>exact</a:t>
            </a:r>
            <a:r>
              <a:rPr lang="es-CO">
                <a:latin typeface="CiscoSansTT Light"/>
                <a:ea typeface="ＭＳ Ｐゴシック"/>
                <a:cs typeface="CiscoSansTT Light"/>
              </a:rPr>
              <a:t> </a:t>
            </a:r>
            <a:r>
              <a:rPr lang="es-CO" err="1">
                <a:latin typeface="CiscoSansTT Light"/>
                <a:ea typeface="ＭＳ Ｐゴシック"/>
                <a:cs typeface="CiscoSansTT Light"/>
              </a:rPr>
              <a:t>policy</a:t>
            </a:r>
            <a:r>
              <a:rPr lang="es-CO">
                <a:latin typeface="CiscoSansTT Light"/>
                <a:ea typeface="ＭＳ Ｐゴシック"/>
                <a:cs typeface="CiscoSansTT Light"/>
              </a:rPr>
              <a:t> </a:t>
            </a:r>
            <a:r>
              <a:rPr lang="es-CO" err="1">
                <a:latin typeface="CiscoSansTT Light"/>
                <a:ea typeface="ＭＳ Ｐゴシック"/>
                <a:cs typeface="CiscoSansTT Light"/>
              </a:rPr>
              <a:t>chapters</a:t>
            </a:r>
            <a:endParaRPr lang="es-CO" err="1"/>
          </a:p>
          <a:p>
            <a:pPr marL="342900" indent="-342900">
              <a:buAutoNum type="arabicPeriod"/>
            </a:pPr>
            <a:r>
              <a:rPr lang="es-CO" err="1">
                <a:latin typeface="CiscoSansTT Light"/>
                <a:ea typeface="ＭＳ Ｐゴシック"/>
                <a:cs typeface="CiscoSansTT Light"/>
              </a:rPr>
              <a:t>Generate</a:t>
            </a:r>
            <a:r>
              <a:rPr lang="es-CO">
                <a:latin typeface="CiscoSansTT Light"/>
                <a:ea typeface="ＭＳ Ｐゴシック"/>
                <a:cs typeface="CiscoSansTT Light"/>
              </a:rPr>
              <a:t>: AI </a:t>
            </a:r>
            <a:r>
              <a:rPr lang="es-CO" err="1">
                <a:latin typeface="CiscoSansTT Light"/>
                <a:ea typeface="ＭＳ Ｐゴシック"/>
                <a:cs typeface="CiscoSansTT Light"/>
              </a:rPr>
              <a:t>creates</a:t>
            </a:r>
            <a:r>
              <a:rPr lang="es-CO">
                <a:latin typeface="CiscoSansTT Light"/>
                <a:ea typeface="ＭＳ Ｐゴシック"/>
                <a:cs typeface="CiscoSansTT Light"/>
              </a:rPr>
              <a:t> </a:t>
            </a:r>
            <a:r>
              <a:rPr lang="es-CO" err="1">
                <a:latin typeface="CiscoSansTT Light"/>
                <a:ea typeface="ＭＳ Ｐゴシック"/>
                <a:cs typeface="CiscoSansTT Light"/>
              </a:rPr>
              <a:t>clear</a:t>
            </a:r>
            <a:r>
              <a:rPr lang="es-CO">
                <a:latin typeface="CiscoSansTT Light"/>
                <a:ea typeface="ＭＳ Ｐゴシック"/>
                <a:cs typeface="CiscoSansTT Light"/>
              </a:rPr>
              <a:t> </a:t>
            </a:r>
            <a:r>
              <a:rPr lang="es-CO" err="1">
                <a:latin typeface="CiscoSansTT Light"/>
                <a:ea typeface="ＭＳ Ｐゴシック"/>
                <a:cs typeface="CiscoSansTT Light"/>
              </a:rPr>
              <a:t>answer</a:t>
            </a:r>
            <a:r>
              <a:rPr lang="es-CO">
                <a:latin typeface="CiscoSansTT Light"/>
                <a:ea typeface="ＭＳ Ｐゴシック"/>
                <a:cs typeface="CiscoSansTT Light"/>
              </a:rPr>
              <a:t> </a:t>
            </a:r>
            <a:r>
              <a:rPr lang="es-CO" err="1">
                <a:latin typeface="CiscoSansTT Light"/>
                <a:ea typeface="ＭＳ Ｐゴシック"/>
                <a:cs typeface="CiscoSansTT Light"/>
              </a:rPr>
              <a:t>using</a:t>
            </a:r>
            <a:r>
              <a:rPr lang="es-CO">
                <a:latin typeface="CiscoSansTT Light"/>
                <a:ea typeface="ＭＳ Ｐゴシック"/>
                <a:cs typeface="CiscoSansTT Light"/>
              </a:rPr>
              <a:t> </a:t>
            </a:r>
            <a:r>
              <a:rPr lang="es-CO" err="1">
                <a:latin typeface="CiscoSansTT Light"/>
                <a:ea typeface="ＭＳ Ｐゴシック"/>
                <a:cs typeface="CiscoSansTT Light"/>
              </a:rPr>
              <a:t>the</a:t>
            </a:r>
            <a:r>
              <a:rPr lang="es-CO">
                <a:latin typeface="CiscoSansTT Light"/>
                <a:ea typeface="ＭＳ Ｐゴシック"/>
                <a:cs typeface="CiscoSansTT Light"/>
              </a:rPr>
              <a:t> </a:t>
            </a:r>
            <a:r>
              <a:rPr lang="es-CO" err="1">
                <a:latin typeface="CiscoSansTT Light"/>
                <a:ea typeface="ＭＳ Ｐゴシック"/>
                <a:cs typeface="CiscoSansTT Light"/>
              </a:rPr>
              <a:t>official</a:t>
            </a:r>
            <a:r>
              <a:rPr lang="es-CO">
                <a:latin typeface="CiscoSansTT Light"/>
                <a:ea typeface="ＭＳ Ｐゴシック"/>
                <a:cs typeface="CiscoSansTT Light"/>
              </a:rPr>
              <a:t> </a:t>
            </a:r>
            <a:r>
              <a:rPr lang="es-CO" err="1">
                <a:latin typeface="CiscoSansTT Light"/>
                <a:ea typeface="ＭＳ Ｐゴシック"/>
                <a:cs typeface="CiscoSansTT Light"/>
              </a:rPr>
              <a:t>doc</a:t>
            </a:r>
            <a:endParaRPr lang="es-CO" err="1"/>
          </a:p>
          <a:p>
            <a:pPr marL="342900" indent="-342900">
              <a:buAutoNum type="arabicPeriod"/>
            </a:pPr>
            <a:r>
              <a:rPr lang="es-CO" err="1">
                <a:latin typeface="CiscoSansTT Light"/>
                <a:ea typeface="ＭＳ Ｐゴシック"/>
                <a:cs typeface="CiscoSansTT Light"/>
              </a:rPr>
              <a:t>Source</a:t>
            </a:r>
            <a:r>
              <a:rPr lang="es-CO">
                <a:latin typeface="CiscoSansTT Light"/>
                <a:ea typeface="ＭＳ Ｐゴシック"/>
                <a:cs typeface="CiscoSansTT Light"/>
              </a:rPr>
              <a:t>: Cites "</a:t>
            </a:r>
            <a:r>
              <a:rPr lang="es-CO" err="1">
                <a:latin typeface="CiscoSansTT Light"/>
                <a:ea typeface="ＭＳ Ｐゴシック"/>
                <a:cs typeface="CiscoSansTT Light"/>
              </a:rPr>
              <a:t>Employee</a:t>
            </a:r>
            <a:r>
              <a:rPr lang="es-CO">
                <a:latin typeface="CiscoSansTT Light"/>
                <a:ea typeface="ＭＳ Ｐゴシック"/>
                <a:cs typeface="CiscoSansTT Light"/>
              </a:rPr>
              <a:t> </a:t>
            </a:r>
            <a:r>
              <a:rPr lang="es-CO" err="1">
                <a:latin typeface="CiscoSansTT Light"/>
                <a:ea typeface="ＭＳ Ｐゴシック"/>
                <a:cs typeface="CiscoSansTT Light"/>
              </a:rPr>
              <a:t>Handbook</a:t>
            </a:r>
            <a:r>
              <a:rPr lang="es-CO">
                <a:latin typeface="CiscoSansTT Light"/>
                <a:ea typeface="ＭＳ Ｐゴシック"/>
                <a:cs typeface="CiscoSansTT Light"/>
              </a:rPr>
              <a:t>, </a:t>
            </a:r>
            <a:r>
              <a:rPr lang="es-CO" err="1">
                <a:latin typeface="CiscoSansTT Light"/>
                <a:ea typeface="ＭＳ Ｐゴシック"/>
                <a:cs typeface="CiscoSansTT Light"/>
              </a:rPr>
              <a:t>Section</a:t>
            </a:r>
            <a:r>
              <a:rPr lang="es-CO">
                <a:latin typeface="CiscoSansTT Light"/>
                <a:ea typeface="ＭＳ Ｐゴシック"/>
                <a:cs typeface="CiscoSansTT Light"/>
              </a:rPr>
              <a:t> 5"</a:t>
            </a:r>
            <a:endParaRPr lang="es-CO"/>
          </a:p>
          <a:p>
            <a:endParaRPr lang="es-CO" b="1">
              <a:latin typeface="CiscoSansTT Light"/>
              <a:cs typeface="CiscoSansTT Light"/>
            </a:endParaRPr>
          </a:p>
          <a:p>
            <a:endParaRPr lang="es-CO" b="1">
              <a:latin typeface="CiscoSansTT Light"/>
              <a:cs typeface="CiscoSansTT Light"/>
            </a:endParaRPr>
          </a:p>
        </p:txBody>
      </p:sp>
    </p:spTree>
    <p:extLst>
      <p:ext uri="{BB962C8B-B14F-4D97-AF65-F5344CB8AC3E}">
        <p14:creationId xmlns:p14="http://schemas.microsoft.com/office/powerpoint/2010/main" val="2508194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108A83-07CA-AAA1-59D6-DD538491CBF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E014726-7942-C24B-3D73-1FE5AC2553CF}"/>
              </a:ext>
            </a:extLst>
          </p:cNvPr>
          <p:cNvSpPr>
            <a:spLocks noGrp="1"/>
          </p:cNvSpPr>
          <p:nvPr>
            <p:ph type="title"/>
          </p:nvPr>
        </p:nvSpPr>
        <p:spPr>
          <a:xfrm>
            <a:off x="257421" y="84964"/>
            <a:ext cx="10969943" cy="685800"/>
          </a:xfrm>
        </p:spPr>
        <p:txBody>
          <a:bodyPr/>
          <a:lstStyle/>
          <a:p>
            <a:r>
              <a:rPr lang="es-ES" sz="3550" err="1"/>
              <a:t>Why</a:t>
            </a:r>
            <a:r>
              <a:rPr lang="es-ES" sz="3550"/>
              <a:t> Vector </a:t>
            </a:r>
            <a:r>
              <a:rPr lang="es-ES" sz="3550" err="1"/>
              <a:t>Databases</a:t>
            </a:r>
            <a:r>
              <a:rPr lang="es-ES" sz="3550"/>
              <a:t> </a:t>
            </a:r>
            <a:r>
              <a:rPr lang="es-ES" sz="3550" err="1"/>
              <a:t>Matter</a:t>
            </a:r>
            <a:endParaRPr lang="es-ES" err="1"/>
          </a:p>
        </p:txBody>
      </p:sp>
      <p:sp>
        <p:nvSpPr>
          <p:cNvPr id="5" name="TextBox 4">
            <a:extLst>
              <a:ext uri="{FF2B5EF4-FFF2-40B4-BE49-F238E27FC236}">
                <a16:creationId xmlns:a16="http://schemas.microsoft.com/office/drawing/2014/main" id="{7484CDE1-E707-D854-5B9E-FBA534C2B558}"/>
              </a:ext>
            </a:extLst>
          </p:cNvPr>
          <p:cNvSpPr txBox="1"/>
          <p:nvPr/>
        </p:nvSpPr>
        <p:spPr>
          <a:xfrm>
            <a:off x="257448" y="995647"/>
            <a:ext cx="8860503" cy="1200329"/>
          </a:xfrm>
          <a:prstGeom prst="rect">
            <a:avLst/>
          </a:prstGeom>
          <a:noFill/>
        </p:spPr>
        <p:txBody>
          <a:bodyPr wrap="square" lIns="91440" tIns="45720" rIns="91440" bIns="45720" rtlCol="0" anchor="t">
            <a:spAutoFit/>
          </a:bodyPr>
          <a:lstStyle/>
          <a:p>
            <a:pPr marL="285750" indent="-285750">
              <a:buFont typeface="Arial"/>
              <a:buChar char="•"/>
            </a:pPr>
            <a:r>
              <a:rPr lang="en-US" b="1">
                <a:latin typeface="CiscoSansTT Light"/>
                <a:ea typeface="ＭＳ Ｐゴシック"/>
                <a:cs typeface="CiscoSansTT Light"/>
              </a:rPr>
              <a:t>Semantic Understanding:</a:t>
            </a:r>
            <a:r>
              <a:rPr lang="en-US">
                <a:latin typeface="CiscoSansTT Light"/>
                <a:ea typeface="ＭＳ Ｐゴシック"/>
                <a:cs typeface="CiscoSansTT Light"/>
              </a:rPr>
              <a:t> Finds meaning, not just keywords</a:t>
            </a:r>
            <a:endParaRPr lang="es-ES"/>
          </a:p>
          <a:p>
            <a:pPr marL="285750" indent="-285750">
              <a:buFont typeface="Arial"/>
              <a:buChar char="•"/>
            </a:pPr>
            <a:r>
              <a:rPr lang="en-US" b="1" err="1">
                <a:latin typeface="CiscoSansTT Light"/>
                <a:ea typeface="ＭＳ Ｐゴシック"/>
                <a:cs typeface="CiscoSansTT Light"/>
              </a:rPr>
              <a:t>Super Fast</a:t>
            </a:r>
            <a:r>
              <a:rPr lang="en-US" b="1">
                <a:latin typeface="CiscoSansTT Light"/>
                <a:ea typeface="ＭＳ Ｐゴシック"/>
                <a:cs typeface="CiscoSansTT Light"/>
              </a:rPr>
              <a:t>:</a:t>
            </a:r>
            <a:r>
              <a:rPr lang="en-US">
                <a:latin typeface="CiscoSansTT Light"/>
                <a:ea typeface="ＭＳ Ｐゴシック"/>
                <a:cs typeface="CiscoSansTT Light"/>
              </a:rPr>
              <a:t> Finds results in milliseconds even with millions of vectors</a:t>
            </a:r>
            <a:endParaRPr lang="en-US"/>
          </a:p>
          <a:p>
            <a:pPr marL="285750" indent="-285750">
              <a:buFont typeface="Arial"/>
              <a:buChar char="•"/>
            </a:pPr>
            <a:r>
              <a:rPr lang="en-US" b="1">
                <a:latin typeface="CiscoSansTT Light"/>
                <a:ea typeface="ＭＳ Ｐゴシック"/>
                <a:cs typeface="CiscoSansTT Light"/>
              </a:rPr>
              <a:t>Flexible:</a:t>
            </a:r>
            <a:r>
              <a:rPr lang="en-US">
                <a:latin typeface="CiscoSansTT Light"/>
                <a:ea typeface="ＭＳ Ｐゴシック"/>
                <a:cs typeface="CiscoSansTT Light"/>
              </a:rPr>
              <a:t> Works with images, audio, text, code</a:t>
            </a:r>
            <a:endParaRPr lang="en-US"/>
          </a:p>
          <a:p>
            <a:pPr marL="285750" indent="-285750">
              <a:buFont typeface="Arial"/>
              <a:buChar char="•"/>
            </a:pPr>
            <a:r>
              <a:rPr lang="en-US" b="1">
                <a:latin typeface="CiscoSansTT Light"/>
                <a:ea typeface="ＭＳ Ｐゴシック"/>
                <a:cs typeface="CiscoSansTT Light"/>
              </a:rPr>
              <a:t>Context-Aware: </a:t>
            </a:r>
            <a:r>
              <a:rPr lang="en-US">
                <a:latin typeface="CiscoSansTT Light"/>
                <a:ea typeface="ＭＳ Ｐゴシック"/>
                <a:cs typeface="CiscoSansTT Light"/>
              </a:rPr>
              <a:t>Understands what users really mean</a:t>
            </a:r>
            <a:endParaRPr lang="en-US">
              <a:ea typeface="ＭＳ Ｐゴシック"/>
            </a:endParaRPr>
          </a:p>
        </p:txBody>
      </p:sp>
    </p:spTree>
    <p:extLst>
      <p:ext uri="{BB962C8B-B14F-4D97-AF65-F5344CB8AC3E}">
        <p14:creationId xmlns:p14="http://schemas.microsoft.com/office/powerpoint/2010/main" val="14547072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232C7-ADB8-1D2E-F431-6864CCCB011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647D632-2732-9D52-54D5-C8BA23127A0A}"/>
              </a:ext>
            </a:extLst>
          </p:cNvPr>
          <p:cNvSpPr>
            <a:spLocks noGrp="1"/>
          </p:cNvSpPr>
          <p:nvPr>
            <p:ph type="title"/>
          </p:nvPr>
        </p:nvSpPr>
        <p:spPr>
          <a:xfrm>
            <a:off x="325190" y="224622"/>
            <a:ext cx="10969943" cy="685800"/>
          </a:xfrm>
        </p:spPr>
        <p:txBody>
          <a:bodyPr/>
          <a:lstStyle/>
          <a:p>
            <a:r>
              <a:rPr lang="es-ES" sz="3550"/>
              <a:t>Step 5: </a:t>
            </a:r>
            <a:r>
              <a:rPr lang="es-ES" sz="3550" err="1"/>
              <a:t>Create</a:t>
            </a:r>
            <a:r>
              <a:rPr lang="es-ES" sz="3550"/>
              <a:t> </a:t>
            </a:r>
            <a:r>
              <a:rPr lang="es-ES" sz="3550" err="1"/>
              <a:t>the</a:t>
            </a:r>
            <a:r>
              <a:rPr lang="es-ES" sz="3550"/>
              <a:t> Vector </a:t>
            </a:r>
            <a:r>
              <a:rPr lang="es-ES" sz="3550" err="1"/>
              <a:t>Database</a:t>
            </a:r>
            <a:r>
              <a:rPr lang="es-ES" sz="3550"/>
              <a:t> (</a:t>
            </a:r>
            <a:r>
              <a:rPr lang="es-ES" sz="3550" err="1"/>
              <a:t>ChromaDB</a:t>
            </a:r>
            <a:r>
              <a:rPr lang="es-ES" sz="3550"/>
              <a:t>)</a:t>
            </a:r>
            <a:endParaRPr lang="es-ES" err="1"/>
          </a:p>
        </p:txBody>
      </p:sp>
      <p:sp>
        <p:nvSpPr>
          <p:cNvPr id="9" name="TextBox 4">
            <a:extLst>
              <a:ext uri="{FF2B5EF4-FFF2-40B4-BE49-F238E27FC236}">
                <a16:creationId xmlns:a16="http://schemas.microsoft.com/office/drawing/2014/main" id="{D066F25E-68B3-D49E-37BB-492DA1C01121}"/>
              </a:ext>
            </a:extLst>
          </p:cNvPr>
          <p:cNvSpPr txBox="1"/>
          <p:nvPr/>
        </p:nvSpPr>
        <p:spPr>
          <a:xfrm>
            <a:off x="150940" y="1489422"/>
            <a:ext cx="4931018" cy="1200329"/>
          </a:xfrm>
          <a:prstGeom prst="rect">
            <a:avLst/>
          </a:prstGeom>
          <a:noFill/>
        </p:spPr>
        <p:txBody>
          <a:bodyPr wrap="square" lIns="91440" tIns="45720" rIns="91440" bIns="45720" rtlCol="0" anchor="t">
            <a:spAutoFit/>
          </a:bodyPr>
          <a:lstStyle/>
          <a:p>
            <a:r>
              <a:rPr lang="en-US" b="1">
                <a:latin typeface="CiscoSansTT ExtraLight"/>
                <a:ea typeface="ＭＳ Ｐゴシック"/>
                <a:cs typeface="CiscoSansTT ExtraLight"/>
              </a:rPr>
              <a:t>How to ask the </a:t>
            </a:r>
            <a:r>
              <a:rPr lang="en-US" b="1" err="1">
                <a:latin typeface="CiscoSansTT ExtraLight"/>
                <a:ea typeface="ＭＳ Ｐゴシック"/>
                <a:cs typeface="CiscoSansTT ExtraLight"/>
              </a:rPr>
              <a:t>Jupyter</a:t>
            </a:r>
            <a:r>
              <a:rPr lang="en-US" b="1">
                <a:latin typeface="CiscoSansTT ExtraLight"/>
                <a:ea typeface="ＭＳ Ｐゴシック"/>
                <a:cs typeface="CiscoSansTT ExtraLight"/>
              </a:rPr>
              <a:t> intelligence</a:t>
            </a:r>
            <a:endParaRPr lang="es-ES" b="1">
              <a:latin typeface="CiscoSansTT ExtraLight"/>
              <a:cs typeface="CiscoSansTT ExtraLight"/>
            </a:endParaRPr>
          </a:p>
          <a:p>
            <a:endParaRPr lang="en-US">
              <a:solidFill>
                <a:srgbClr val="475569"/>
              </a:solidFill>
              <a:cs typeface="Arial"/>
            </a:endParaRPr>
          </a:p>
          <a:p>
            <a:r>
              <a:rPr lang="en-US" sz="1200">
                <a:solidFill>
                  <a:srgbClr val="414244"/>
                </a:solidFill>
                <a:highlight>
                  <a:srgbClr val="FFFFFF"/>
                </a:highlight>
                <a:latin typeface="Consolas"/>
                <a:ea typeface="ＭＳ Ｐゴシック"/>
                <a:cs typeface="CiscoSansTT ExtraLight"/>
              </a:rPr>
              <a:t>/generate Create a </a:t>
            </a:r>
            <a:r>
              <a:rPr lang="en-US" sz="1200" err="1">
                <a:solidFill>
                  <a:srgbClr val="414244"/>
                </a:solidFill>
                <a:highlight>
                  <a:srgbClr val="FFFFFF"/>
                </a:highlight>
                <a:latin typeface="Consolas"/>
                <a:ea typeface="ＭＳ Ｐゴシック"/>
                <a:cs typeface="CiscoSansTT ExtraLight"/>
              </a:rPr>
              <a:t>chromadb</a:t>
            </a:r>
            <a:r>
              <a:rPr lang="en-US" sz="1200">
                <a:solidFill>
                  <a:srgbClr val="414244"/>
                </a:solidFill>
                <a:highlight>
                  <a:srgbClr val="FFFFFF"/>
                </a:highlight>
                <a:latin typeface="Consolas"/>
                <a:ea typeface="ＭＳ Ｐゴシック"/>
                <a:cs typeface="CiscoSansTT ExtraLight"/>
              </a:rPr>
              <a:t> database using the chunks and </a:t>
            </a:r>
            <a:r>
              <a:rPr lang="en-US" sz="1200" err="1">
                <a:solidFill>
                  <a:srgbClr val="414244"/>
                </a:solidFill>
                <a:highlight>
                  <a:srgbClr val="FFFFFF"/>
                </a:highlight>
                <a:latin typeface="Consolas"/>
                <a:ea typeface="ＭＳ Ｐゴシック"/>
                <a:cs typeface="CiscoSansTT ExtraLight"/>
              </a:rPr>
              <a:t>embedding_function</a:t>
            </a:r>
            <a:r>
              <a:rPr lang="en-US" sz="1200">
                <a:solidFill>
                  <a:srgbClr val="414244"/>
                </a:solidFill>
                <a:highlight>
                  <a:srgbClr val="FFFFFF"/>
                </a:highlight>
                <a:latin typeface="Consolas"/>
                <a:ea typeface="ＭＳ Ｐゴシック"/>
                <a:cs typeface="CiscoSansTT ExtraLight"/>
              </a:rPr>
              <a:t> variables. Save it to a folder called </a:t>
            </a:r>
            <a:r>
              <a:rPr lang="en-US" sz="1200" err="1">
                <a:solidFill>
                  <a:srgbClr val="414244"/>
                </a:solidFill>
                <a:highlight>
                  <a:srgbClr val="FFFFFF"/>
                </a:highlight>
                <a:latin typeface="Consolas"/>
                <a:ea typeface="ＭＳ Ｐゴシック"/>
                <a:cs typeface="CiscoSansTT ExtraLight"/>
              </a:rPr>
              <a:t>my_database</a:t>
            </a:r>
            <a:r>
              <a:rPr lang="en-US" sz="1200">
                <a:solidFill>
                  <a:srgbClr val="414244"/>
                </a:solidFill>
                <a:highlight>
                  <a:srgbClr val="FFFFFF"/>
                </a:highlight>
                <a:latin typeface="Consolas"/>
                <a:ea typeface="ＭＳ Ｐゴシック"/>
                <a:cs typeface="CiscoSansTT ExtraLight"/>
              </a:rPr>
              <a:t>.</a:t>
            </a:r>
            <a:endParaRPr lang="en-US" sz="1200">
              <a:ea typeface="ＭＳ Ｐゴシック"/>
            </a:endParaRPr>
          </a:p>
        </p:txBody>
      </p:sp>
      <p:pic>
        <p:nvPicPr>
          <p:cNvPr id="4" name="Imagen 3" descr="Interfaz de usuario gráfica, Texto, Aplicación&#10;&#10;El contenido generado por IA puede ser incorrecto.">
            <a:extLst>
              <a:ext uri="{FF2B5EF4-FFF2-40B4-BE49-F238E27FC236}">
                <a16:creationId xmlns:a16="http://schemas.microsoft.com/office/drawing/2014/main" id="{E18EE73A-E206-A697-8809-6A48A0DDE846}"/>
              </a:ext>
            </a:extLst>
          </p:cNvPr>
          <p:cNvPicPr>
            <a:picLocks noChangeAspect="1"/>
          </p:cNvPicPr>
          <p:nvPr/>
        </p:nvPicPr>
        <p:blipFill>
          <a:blip r:embed="rId2"/>
          <a:stretch>
            <a:fillRect/>
          </a:stretch>
        </p:blipFill>
        <p:spPr>
          <a:xfrm>
            <a:off x="4925619" y="905611"/>
            <a:ext cx="6619847" cy="5514975"/>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14D58ECD-8F04-B888-C285-A650E5C7B91E}"/>
                  </a:ext>
                </a:extLst>
              </p14:cNvPr>
              <p14:cNvContentPartPr/>
              <p14:nvPr/>
            </p14:nvContentPartPr>
            <p14:xfrm>
              <a:off x="4006483" y="2533149"/>
              <a:ext cx="1174658" cy="166320"/>
            </p14:xfrm>
          </p:contentPart>
        </mc:Choice>
        <mc:Fallback xmlns="">
          <p:pic>
            <p:nvPicPr>
              <p:cNvPr id="5" name="Entrada de lápiz 4">
                <a:extLst>
                  <a:ext uri="{FF2B5EF4-FFF2-40B4-BE49-F238E27FC236}">
                    <a16:creationId xmlns:a16="http://schemas.microsoft.com/office/drawing/2014/main" id="{14D58ECD-8F04-B888-C285-A650E5C7B91E}"/>
                  </a:ext>
                </a:extLst>
              </p:cNvPr>
              <p:cNvPicPr/>
              <p:nvPr/>
            </p:nvPicPr>
            <p:blipFill>
              <a:blip r:embed="rId4"/>
              <a:stretch>
                <a:fillRect/>
              </a:stretch>
            </p:blipFill>
            <p:spPr>
              <a:xfrm>
                <a:off x="3988489" y="2515188"/>
                <a:ext cx="1210286" cy="201883"/>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6DB4B21E-9094-77BC-FB78-B9999B4E7110}"/>
                  </a:ext>
                </a:extLst>
              </p14:cNvPr>
              <p14:cNvContentPartPr/>
              <p14:nvPr/>
            </p14:nvContentPartPr>
            <p14:xfrm>
              <a:off x="5061098" y="2437782"/>
              <a:ext cx="177495" cy="142162"/>
            </p14:xfrm>
          </p:contentPart>
        </mc:Choice>
        <mc:Fallback xmlns="">
          <p:pic>
            <p:nvPicPr>
              <p:cNvPr id="6" name="Entrada de lápiz 5">
                <a:extLst>
                  <a:ext uri="{FF2B5EF4-FFF2-40B4-BE49-F238E27FC236}">
                    <a16:creationId xmlns:a16="http://schemas.microsoft.com/office/drawing/2014/main" id="{6DB4B21E-9094-77BC-FB78-B9999B4E7110}"/>
                  </a:ext>
                </a:extLst>
              </p:cNvPr>
              <p:cNvPicPr/>
              <p:nvPr/>
            </p:nvPicPr>
            <p:blipFill>
              <a:blip r:embed="rId6"/>
              <a:stretch>
                <a:fillRect/>
              </a:stretch>
            </p:blipFill>
            <p:spPr>
              <a:xfrm>
                <a:off x="5043133" y="2419832"/>
                <a:ext cx="213066" cy="177703"/>
              </a:xfrm>
              <a:prstGeom prst="rect">
                <a:avLst/>
              </a:prstGeom>
            </p:spPr>
          </p:pic>
        </mc:Fallback>
      </mc:AlternateContent>
    </p:spTree>
    <p:extLst>
      <p:ext uri="{BB962C8B-B14F-4D97-AF65-F5344CB8AC3E}">
        <p14:creationId xmlns:p14="http://schemas.microsoft.com/office/powerpoint/2010/main" val="27592804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EC465F-E4F3-8A57-B170-A2AAC6356D9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F72E4B4-C50B-C4B2-1C79-C16D9F9AE8FA}"/>
              </a:ext>
            </a:extLst>
          </p:cNvPr>
          <p:cNvSpPr>
            <a:spLocks noGrp="1"/>
          </p:cNvSpPr>
          <p:nvPr>
            <p:ph type="title"/>
          </p:nvPr>
        </p:nvSpPr>
        <p:spPr>
          <a:xfrm>
            <a:off x="325190" y="224622"/>
            <a:ext cx="10969943" cy="685800"/>
          </a:xfrm>
        </p:spPr>
        <p:txBody>
          <a:bodyPr/>
          <a:lstStyle/>
          <a:p>
            <a:r>
              <a:rPr lang="es-ES" sz="3550"/>
              <a:t>Step 6: </a:t>
            </a:r>
            <a:r>
              <a:rPr lang="es-ES" sz="3550" err="1"/>
              <a:t>Search</a:t>
            </a:r>
            <a:r>
              <a:rPr lang="es-ES" sz="3550"/>
              <a:t> </a:t>
            </a:r>
            <a:r>
              <a:rPr lang="es-ES" sz="3550" err="1"/>
              <a:t>for</a:t>
            </a:r>
            <a:r>
              <a:rPr lang="es-ES" sz="3550"/>
              <a:t> </a:t>
            </a:r>
            <a:r>
              <a:rPr lang="es-ES" sz="3550" err="1"/>
              <a:t>Relevant</a:t>
            </a:r>
            <a:r>
              <a:rPr lang="es-ES" sz="3550"/>
              <a:t> </a:t>
            </a:r>
            <a:r>
              <a:rPr lang="es-ES" sz="3550" err="1"/>
              <a:t>Documents</a:t>
            </a:r>
            <a:endParaRPr lang="es-ES" err="1"/>
          </a:p>
        </p:txBody>
      </p:sp>
      <p:sp>
        <p:nvSpPr>
          <p:cNvPr id="9" name="TextBox 4">
            <a:extLst>
              <a:ext uri="{FF2B5EF4-FFF2-40B4-BE49-F238E27FC236}">
                <a16:creationId xmlns:a16="http://schemas.microsoft.com/office/drawing/2014/main" id="{41336CBF-4E92-1ABD-8F42-24107DE9E52D}"/>
              </a:ext>
            </a:extLst>
          </p:cNvPr>
          <p:cNvSpPr txBox="1"/>
          <p:nvPr/>
        </p:nvSpPr>
        <p:spPr>
          <a:xfrm>
            <a:off x="321154" y="1336304"/>
            <a:ext cx="5474869" cy="2585323"/>
          </a:xfrm>
          <a:prstGeom prst="rect">
            <a:avLst/>
          </a:prstGeom>
          <a:noFill/>
        </p:spPr>
        <p:txBody>
          <a:bodyPr wrap="square" lIns="91440" tIns="45720" rIns="91440" bIns="45720" rtlCol="0" anchor="t">
            <a:spAutoFit/>
          </a:bodyPr>
          <a:lstStyle/>
          <a:p>
            <a:r>
              <a:rPr lang="en-US" sz="1600" b="1">
                <a:latin typeface="Arial"/>
                <a:ea typeface="ＭＳ Ｐゴシック"/>
                <a:cs typeface="Arial"/>
              </a:rPr>
              <a:t>How Does the Search Work?</a:t>
            </a:r>
            <a:endParaRPr lang="es-ES" sz="1600" b="1"/>
          </a:p>
          <a:p>
            <a:endParaRPr lang="en-US" sz="1600" b="1">
              <a:latin typeface="Arial"/>
              <a:ea typeface="ＭＳ Ｐゴシック"/>
              <a:cs typeface="Arial"/>
            </a:endParaRPr>
          </a:p>
          <a:p>
            <a:r>
              <a:rPr lang="en-US" sz="1600">
                <a:latin typeface="Arial"/>
                <a:ea typeface="ＭＳ Ｐゴシック"/>
                <a:cs typeface="Arial"/>
              </a:rPr>
              <a:t>When you ask a question:</a:t>
            </a:r>
            <a:endParaRPr lang="en-US" sz="1600"/>
          </a:p>
          <a:p>
            <a:endParaRPr lang="en-US" sz="1600">
              <a:latin typeface="Arial"/>
              <a:ea typeface="ＭＳ Ｐゴシック"/>
              <a:cs typeface="Arial"/>
            </a:endParaRPr>
          </a:p>
          <a:p>
            <a:pPr marL="342900" indent="-342900">
              <a:buAutoNum type="arabicPeriod"/>
            </a:pPr>
            <a:r>
              <a:rPr lang="en-US" sz="1600">
                <a:latin typeface="Arial"/>
                <a:ea typeface="ＭＳ Ｐゴシック"/>
                <a:cs typeface="Arial"/>
              </a:rPr>
              <a:t>The question is converted into an embedding thanks to our model</a:t>
            </a:r>
            <a:endParaRPr lang="es-ES" sz="1600"/>
          </a:p>
          <a:p>
            <a:pPr marL="342900" indent="-342900">
              <a:buAutoNum type="arabicPeriod"/>
            </a:pPr>
            <a:r>
              <a:rPr lang="en-US" sz="1600" err="1">
                <a:latin typeface="Arial"/>
                <a:ea typeface="ＭＳ Ｐゴシック"/>
                <a:cs typeface="Arial"/>
              </a:rPr>
              <a:t>ChromaDB</a:t>
            </a:r>
            <a:r>
              <a:rPr lang="en-US" sz="1600">
                <a:latin typeface="Arial"/>
                <a:ea typeface="ＭＳ Ｐゴシック"/>
                <a:cs typeface="Arial"/>
              </a:rPr>
              <a:t> searches for chunks whose embeddings are most similar</a:t>
            </a:r>
            <a:endParaRPr lang="en-US" sz="1600"/>
          </a:p>
          <a:p>
            <a:pPr marL="342900" indent="-342900">
              <a:buAutoNum type="arabicPeriod"/>
            </a:pPr>
            <a:r>
              <a:rPr lang="en-US" sz="1600">
                <a:latin typeface="Arial"/>
                <a:ea typeface="ＭＳ Ｐゴシック"/>
                <a:cs typeface="Arial"/>
              </a:rPr>
              <a:t>It returns the K most relevant chunks</a:t>
            </a:r>
            <a:endParaRPr lang="en-US" sz="1600">
              <a:latin typeface="Arial"/>
              <a:cs typeface="Arial"/>
            </a:endParaRPr>
          </a:p>
          <a:p>
            <a:endParaRPr lang="en-US">
              <a:solidFill>
                <a:srgbClr val="475569"/>
              </a:solidFill>
              <a:ea typeface="ＭＳ Ｐゴシック"/>
              <a:cs typeface="Arial"/>
            </a:endParaRPr>
          </a:p>
        </p:txBody>
      </p:sp>
      <mc:AlternateContent xmlns:mc="http://schemas.openxmlformats.org/markup-compatibility/2006" xmlns:p14="http://schemas.microsoft.com/office/powerpoint/2010/main">
        <mc:Choice Requires="p14">
          <p:contentPart p14:bwMode="auto" r:id="rId2">
            <p14:nvContentPartPr>
              <p14:cNvPr id="19" name="Entrada de lápiz 18">
                <a:extLst>
                  <a:ext uri="{FF2B5EF4-FFF2-40B4-BE49-F238E27FC236}">
                    <a16:creationId xmlns:a16="http://schemas.microsoft.com/office/drawing/2014/main" id="{21C91A81-DAC3-25A5-F3E6-5928104C92C2}"/>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21C91A81-DAC3-25A5-F3E6-5928104C92C2}"/>
                  </a:ext>
                </a:extLst>
              </p:cNvPr>
              <p:cNvPicPr/>
              <p:nvPr/>
            </p:nvPicPr>
            <p:blipFill>
              <a:blip r:embed="rId3"/>
              <a:stretch>
                <a:fillRect/>
              </a:stretch>
            </p:blipFill>
            <p:spPr>
              <a:xfrm>
                <a:off x="6466277" y="-397466"/>
                <a:ext cx="870500" cy="870500"/>
              </a:xfrm>
              <a:prstGeom prst="rect">
                <a:avLst/>
              </a:prstGeom>
            </p:spPr>
          </p:pic>
        </mc:Fallback>
      </mc:AlternateContent>
      <p:sp>
        <p:nvSpPr>
          <p:cNvPr id="5" name="TextBox 4">
            <a:extLst>
              <a:ext uri="{FF2B5EF4-FFF2-40B4-BE49-F238E27FC236}">
                <a16:creationId xmlns:a16="http://schemas.microsoft.com/office/drawing/2014/main" id="{CFB00A8E-8843-F846-66C9-FFAB96C04E11}"/>
              </a:ext>
            </a:extLst>
          </p:cNvPr>
          <p:cNvSpPr txBox="1"/>
          <p:nvPr/>
        </p:nvSpPr>
        <p:spPr>
          <a:xfrm>
            <a:off x="321154" y="3933408"/>
            <a:ext cx="4931018" cy="1138773"/>
          </a:xfrm>
          <a:prstGeom prst="rect">
            <a:avLst/>
          </a:prstGeom>
          <a:noFill/>
        </p:spPr>
        <p:txBody>
          <a:bodyPr wrap="square" lIns="91440" tIns="45720" rIns="91440" bIns="45720" rtlCol="0" anchor="t">
            <a:spAutoFit/>
          </a:bodyPr>
          <a:lstStyle/>
          <a:p>
            <a:r>
              <a:rPr lang="en-US" sz="1600" b="1">
                <a:latin typeface="CiscoSansTT ExtraLight"/>
                <a:ea typeface="ＭＳ Ｐゴシック"/>
                <a:cs typeface="CiscoSansTT ExtraLight"/>
              </a:rPr>
              <a:t>How to ask the </a:t>
            </a:r>
            <a:r>
              <a:rPr lang="en-US" sz="1600" b="1" err="1">
                <a:latin typeface="CiscoSansTT ExtraLight"/>
                <a:ea typeface="ＭＳ Ｐゴシック"/>
                <a:cs typeface="CiscoSansTT ExtraLight"/>
              </a:rPr>
              <a:t>Jupyter</a:t>
            </a:r>
            <a:r>
              <a:rPr lang="en-US" sz="1600" b="1">
                <a:latin typeface="CiscoSansTT ExtraLight"/>
                <a:ea typeface="ＭＳ Ｐゴシック"/>
                <a:cs typeface="CiscoSansTT ExtraLight"/>
              </a:rPr>
              <a:t> intelligence</a:t>
            </a:r>
            <a:endParaRPr lang="es-ES" sz="1600" b="1">
              <a:latin typeface="CiscoSansTT ExtraLight"/>
              <a:cs typeface="CiscoSansTT ExtraLight"/>
            </a:endParaRPr>
          </a:p>
          <a:p>
            <a:endParaRPr lang="en-US" sz="1600" b="1">
              <a:solidFill>
                <a:srgbClr val="414244"/>
              </a:solidFill>
              <a:latin typeface="CiscoSansTT ExtraLight"/>
              <a:ea typeface="ＭＳ Ｐゴシック"/>
              <a:cs typeface="CiscoSansTT ExtraLight"/>
            </a:endParaRPr>
          </a:p>
          <a:p>
            <a:r>
              <a:rPr lang="en-US" sz="1200">
                <a:solidFill>
                  <a:srgbClr val="475569"/>
                </a:solidFill>
                <a:highlight>
                  <a:srgbClr val="FFFFFF"/>
                </a:highlight>
                <a:latin typeface="Consolas"/>
                <a:ea typeface="ＭＳ Ｐゴシック"/>
                <a:cs typeface="CiscoSansTT ExtraLight"/>
              </a:rPr>
              <a:t>/generate Search the </a:t>
            </a:r>
            <a:r>
              <a:rPr lang="en-US" sz="1200" err="1">
                <a:solidFill>
                  <a:srgbClr val="475569"/>
                </a:solidFill>
                <a:highlight>
                  <a:srgbClr val="FFFFFF"/>
                </a:highlight>
                <a:latin typeface="Consolas"/>
                <a:ea typeface="ＭＳ Ｐゴシック"/>
                <a:cs typeface="CiscoSansTT ExtraLight"/>
              </a:rPr>
              <a:t>vector_database</a:t>
            </a:r>
            <a:r>
              <a:rPr lang="en-US" sz="1200">
                <a:solidFill>
                  <a:srgbClr val="475569"/>
                </a:solidFill>
                <a:highlight>
                  <a:srgbClr val="FFFFFF"/>
                </a:highlight>
                <a:latin typeface="Consolas"/>
                <a:ea typeface="ＭＳ Ｐゴシック"/>
                <a:cs typeface="CiscoSansTT ExtraLight"/>
              </a:rPr>
              <a:t> for documents related to "What is the vacation policy?" and show me the results.</a:t>
            </a:r>
            <a:endParaRPr lang="en-US" sz="1200">
              <a:solidFill>
                <a:srgbClr val="475569"/>
              </a:solidFill>
            </a:endParaRPr>
          </a:p>
        </p:txBody>
      </p:sp>
      <p:pic>
        <p:nvPicPr>
          <p:cNvPr id="7" name="Imagen 6" descr="Interfaz de usuario gráfica, Texto&#10;&#10;El contenido generado por IA puede ser incorrecto.">
            <a:extLst>
              <a:ext uri="{FF2B5EF4-FFF2-40B4-BE49-F238E27FC236}">
                <a16:creationId xmlns:a16="http://schemas.microsoft.com/office/drawing/2014/main" id="{E1A5BF7E-14ED-B1B2-EF14-4B32C3832FFE}"/>
              </a:ext>
            </a:extLst>
          </p:cNvPr>
          <p:cNvPicPr>
            <a:picLocks noChangeAspect="1"/>
          </p:cNvPicPr>
          <p:nvPr/>
        </p:nvPicPr>
        <p:blipFill>
          <a:blip r:embed="rId4"/>
          <a:stretch>
            <a:fillRect/>
          </a:stretch>
        </p:blipFill>
        <p:spPr>
          <a:xfrm>
            <a:off x="5707960" y="1086216"/>
            <a:ext cx="5915766" cy="5312140"/>
          </a:xfrm>
          <a:prstGeom prst="rect">
            <a:avLst/>
          </a:prstGeom>
        </p:spPr>
      </p:pic>
    </p:spTree>
    <p:extLst>
      <p:ext uri="{BB962C8B-B14F-4D97-AF65-F5344CB8AC3E}">
        <p14:creationId xmlns:p14="http://schemas.microsoft.com/office/powerpoint/2010/main" val="26753072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932C8-0E90-D140-1F2C-2C6206AE596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D37C114-A26D-36C1-3D48-F1C9ACA81A60}"/>
              </a:ext>
            </a:extLst>
          </p:cNvPr>
          <p:cNvSpPr>
            <a:spLocks noGrp="1"/>
          </p:cNvSpPr>
          <p:nvPr>
            <p:ph type="title"/>
          </p:nvPr>
        </p:nvSpPr>
        <p:spPr>
          <a:xfrm>
            <a:off x="325190" y="224622"/>
            <a:ext cx="10969943" cy="685800"/>
          </a:xfrm>
        </p:spPr>
        <p:txBody>
          <a:bodyPr/>
          <a:lstStyle/>
          <a:p>
            <a:r>
              <a:rPr lang="es-ES" sz="3550"/>
              <a:t>Step 7: </a:t>
            </a:r>
            <a:r>
              <a:rPr lang="es-ES" sz="3550" err="1"/>
              <a:t>Connect</a:t>
            </a:r>
            <a:r>
              <a:rPr lang="es-ES" sz="3550"/>
              <a:t> </a:t>
            </a:r>
            <a:r>
              <a:rPr lang="es-ES" sz="3550" err="1"/>
              <a:t>to</a:t>
            </a:r>
            <a:r>
              <a:rPr lang="es-ES" sz="3550"/>
              <a:t> </a:t>
            </a:r>
            <a:r>
              <a:rPr lang="es-ES" sz="3550" err="1"/>
              <a:t>the</a:t>
            </a:r>
            <a:r>
              <a:rPr lang="es-ES" sz="3550"/>
              <a:t> LLM in LM Studio</a:t>
            </a:r>
            <a:endParaRPr lang="es-ES" err="1"/>
          </a:p>
        </p:txBody>
      </p:sp>
      <p:sp>
        <p:nvSpPr>
          <p:cNvPr id="9" name="TextBox 4">
            <a:extLst>
              <a:ext uri="{FF2B5EF4-FFF2-40B4-BE49-F238E27FC236}">
                <a16:creationId xmlns:a16="http://schemas.microsoft.com/office/drawing/2014/main" id="{E5204685-486F-5FE9-1EC1-51CE62C6828B}"/>
              </a:ext>
            </a:extLst>
          </p:cNvPr>
          <p:cNvSpPr txBox="1"/>
          <p:nvPr/>
        </p:nvSpPr>
        <p:spPr>
          <a:xfrm>
            <a:off x="311790" y="1807795"/>
            <a:ext cx="4940386" cy="1815882"/>
          </a:xfrm>
          <a:prstGeom prst="rect">
            <a:avLst/>
          </a:prstGeom>
          <a:noFill/>
        </p:spPr>
        <p:txBody>
          <a:bodyPr wrap="square" lIns="91440" tIns="45720" rIns="91440" bIns="45720" rtlCol="0" anchor="t">
            <a:spAutoFit/>
          </a:bodyPr>
          <a:lstStyle/>
          <a:p>
            <a:r>
              <a:rPr lang="en-US" sz="1600">
                <a:solidFill>
                  <a:srgbClr val="475569"/>
                </a:solidFill>
                <a:highlight>
                  <a:srgbClr val="FFFFFF"/>
                </a:highlight>
                <a:latin typeface="CiscoSansTT ExtraLight"/>
                <a:ea typeface="ＭＳ Ｐゴシック"/>
                <a:cs typeface="Arial"/>
              </a:rPr>
              <a:t>We create a client to communicate with the language model running in LM Studio. We use the </a:t>
            </a:r>
            <a:r>
              <a:rPr lang="en-US" sz="1600" b="1" err="1">
                <a:solidFill>
                  <a:srgbClr val="475569"/>
                </a:solidFill>
                <a:highlight>
                  <a:srgbClr val="EEEEEE"/>
                </a:highlight>
                <a:latin typeface="CiscoSansTT ExtraLight"/>
                <a:ea typeface="ＭＳ Ｐゴシック"/>
                <a:cs typeface="Arial"/>
              </a:rPr>
              <a:t>openai</a:t>
            </a:r>
            <a:r>
              <a:rPr lang="en-US" sz="1600" b="1">
                <a:solidFill>
                  <a:srgbClr val="475569"/>
                </a:solidFill>
                <a:highlight>
                  <a:srgbClr val="FFFFFF"/>
                </a:highlight>
                <a:latin typeface="CiscoSansTT ExtraLight"/>
                <a:ea typeface="ＭＳ Ｐゴシック"/>
                <a:cs typeface="Arial"/>
              </a:rPr>
              <a:t> </a:t>
            </a:r>
            <a:r>
              <a:rPr lang="en-US" sz="1600">
                <a:solidFill>
                  <a:srgbClr val="475569"/>
                </a:solidFill>
                <a:highlight>
                  <a:srgbClr val="FFFFFF"/>
                </a:highlight>
                <a:latin typeface="CiscoSansTT ExtraLight"/>
                <a:ea typeface="ＭＳ Ｐゴシック"/>
                <a:cs typeface="Arial"/>
              </a:rPr>
              <a:t>library because LM Studio exposes a compatible API. </a:t>
            </a:r>
          </a:p>
          <a:p>
            <a:endParaRPr lang="en-US" sz="1600">
              <a:solidFill>
                <a:srgbClr val="475569"/>
              </a:solidFill>
              <a:highlight>
                <a:srgbClr val="FFFFFF"/>
              </a:highlight>
              <a:latin typeface="CiscoSansTT ExtraLight"/>
              <a:ea typeface="ＭＳ Ｐゴシック"/>
              <a:cs typeface="Arial"/>
            </a:endParaRPr>
          </a:p>
          <a:p>
            <a:r>
              <a:rPr lang="en-US" sz="1600">
                <a:solidFill>
                  <a:srgbClr val="475569"/>
                </a:solidFill>
                <a:highlight>
                  <a:srgbClr val="FFFFFF"/>
                </a:highlight>
                <a:latin typeface="CiscoSansTT ExtraLight"/>
                <a:ea typeface="ＭＳ Ｐゴシック"/>
                <a:cs typeface="Arial"/>
              </a:rPr>
              <a:t>Make sure LM Studio is running and has a LLM loaded</a:t>
            </a:r>
          </a:p>
        </p:txBody>
      </p:sp>
      <mc:AlternateContent xmlns:mc="http://schemas.openxmlformats.org/markup-compatibility/2006" xmlns:p14="http://schemas.microsoft.com/office/powerpoint/2010/main">
        <mc:Choice Requires="p14">
          <p:contentPart p14:bwMode="auto" r:id="rId2">
            <p14:nvContentPartPr>
              <p14:cNvPr id="19" name="Entrada de lápiz 18">
                <a:extLst>
                  <a:ext uri="{FF2B5EF4-FFF2-40B4-BE49-F238E27FC236}">
                    <a16:creationId xmlns:a16="http://schemas.microsoft.com/office/drawing/2014/main" id="{45BC4229-FEA1-9F7D-F2F0-D65B491763A0}"/>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45BC4229-FEA1-9F7D-F2F0-D65B491763A0}"/>
                  </a:ext>
                </a:extLst>
              </p:cNvPr>
              <p:cNvPicPr/>
              <p:nvPr/>
            </p:nvPicPr>
            <p:blipFill>
              <a:blip r:embed="rId3"/>
              <a:stretch>
                <a:fillRect/>
              </a:stretch>
            </p:blipFill>
            <p:spPr>
              <a:xfrm>
                <a:off x="6466277" y="-397466"/>
                <a:ext cx="870500" cy="870500"/>
              </a:xfrm>
              <a:prstGeom prst="rect">
                <a:avLst/>
              </a:prstGeom>
            </p:spPr>
          </p:pic>
        </mc:Fallback>
      </mc:AlternateContent>
      <p:sp>
        <p:nvSpPr>
          <p:cNvPr id="5" name="TextBox 4">
            <a:extLst>
              <a:ext uri="{FF2B5EF4-FFF2-40B4-BE49-F238E27FC236}">
                <a16:creationId xmlns:a16="http://schemas.microsoft.com/office/drawing/2014/main" id="{EA148C07-B070-FD77-D196-71F18823B0FB}"/>
              </a:ext>
            </a:extLst>
          </p:cNvPr>
          <p:cNvSpPr txBox="1"/>
          <p:nvPr/>
        </p:nvSpPr>
        <p:spPr>
          <a:xfrm>
            <a:off x="321154" y="3933408"/>
            <a:ext cx="4931018" cy="923330"/>
          </a:xfrm>
          <a:prstGeom prst="rect">
            <a:avLst/>
          </a:prstGeom>
          <a:noFill/>
        </p:spPr>
        <p:txBody>
          <a:bodyPr wrap="square" lIns="91440" tIns="45720" rIns="91440" bIns="45720" rtlCol="0" anchor="t">
            <a:spAutoFit/>
          </a:bodyPr>
          <a:lstStyle/>
          <a:p>
            <a:r>
              <a:rPr lang="en-US" sz="1600" b="1">
                <a:latin typeface="CiscoSansTT ExtraLight"/>
                <a:ea typeface="ＭＳ Ｐゴシック"/>
                <a:cs typeface="CiscoSansTT ExtraLight"/>
              </a:rPr>
              <a:t>How to ask the </a:t>
            </a:r>
            <a:r>
              <a:rPr lang="en-US" sz="1600" b="1" err="1">
                <a:latin typeface="CiscoSansTT ExtraLight"/>
                <a:ea typeface="ＭＳ Ｐゴシック"/>
                <a:cs typeface="CiscoSansTT ExtraLight"/>
              </a:rPr>
              <a:t>Jupyter</a:t>
            </a:r>
            <a:r>
              <a:rPr lang="en-US" sz="1600" b="1">
                <a:latin typeface="CiscoSansTT ExtraLight"/>
                <a:ea typeface="ＭＳ Ｐゴシック"/>
                <a:cs typeface="CiscoSansTT ExtraLight"/>
              </a:rPr>
              <a:t> intelligence</a:t>
            </a:r>
            <a:endParaRPr lang="es-ES" sz="1600" b="1">
              <a:latin typeface="CiscoSansTT ExtraLight"/>
              <a:cs typeface="CiscoSansTT ExtraLight"/>
            </a:endParaRPr>
          </a:p>
          <a:p>
            <a:endParaRPr lang="en-US" sz="1600" b="1">
              <a:solidFill>
                <a:srgbClr val="414244"/>
              </a:solidFill>
              <a:latin typeface="CiscoSansTT ExtraLight"/>
              <a:ea typeface="ＭＳ Ｐゴシック"/>
              <a:cs typeface="CiscoSansTT ExtraLight"/>
            </a:endParaRPr>
          </a:p>
          <a:p>
            <a:r>
              <a:rPr lang="en-US" sz="1100">
                <a:solidFill>
                  <a:srgbClr val="475569"/>
                </a:solidFill>
                <a:highlight>
                  <a:srgbClr val="FFFFFF"/>
                </a:highlight>
                <a:latin typeface="Consolas"/>
                <a:ea typeface="ＭＳ Ｐゴシック"/>
                <a:cs typeface="CiscoSansTT ExtraLight"/>
              </a:rPr>
              <a:t>/generate Connect to the LLM running in LM Studio on localhost port 1234. Test it with a simple question.</a:t>
            </a:r>
            <a:endParaRPr lang="en-US" sz="1100"/>
          </a:p>
        </p:txBody>
      </p:sp>
      <p:pic>
        <p:nvPicPr>
          <p:cNvPr id="3" name="Imagen 2" descr="Texto&#10;&#10;El contenido generado por IA puede ser incorrecto.">
            <a:extLst>
              <a:ext uri="{FF2B5EF4-FFF2-40B4-BE49-F238E27FC236}">
                <a16:creationId xmlns:a16="http://schemas.microsoft.com/office/drawing/2014/main" id="{6C5FBC21-D2DC-4E63-90C9-F0E2DE81EE0D}"/>
              </a:ext>
            </a:extLst>
          </p:cNvPr>
          <p:cNvPicPr>
            <a:picLocks noChangeAspect="1"/>
          </p:cNvPicPr>
          <p:nvPr/>
        </p:nvPicPr>
        <p:blipFill>
          <a:blip r:embed="rId4"/>
          <a:stretch>
            <a:fillRect/>
          </a:stretch>
        </p:blipFill>
        <p:spPr>
          <a:xfrm>
            <a:off x="5108343" y="1920323"/>
            <a:ext cx="6367513" cy="3017707"/>
          </a:xfrm>
          <a:prstGeom prst="rect">
            <a:avLst/>
          </a:prstGeom>
        </p:spPr>
      </p:pic>
    </p:spTree>
    <p:extLst>
      <p:ext uri="{BB962C8B-B14F-4D97-AF65-F5344CB8AC3E}">
        <p14:creationId xmlns:p14="http://schemas.microsoft.com/office/powerpoint/2010/main" val="22918397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A6600F-5BB8-3337-378E-6B5F3C550738}"/>
              </a:ext>
            </a:extLst>
          </p:cNvPr>
          <p:cNvSpPr>
            <a:spLocks noGrp="1"/>
          </p:cNvSpPr>
          <p:nvPr>
            <p:ph type="title"/>
          </p:nvPr>
        </p:nvSpPr>
        <p:spPr/>
        <p:txBody>
          <a:bodyPr/>
          <a:lstStyle/>
          <a:p>
            <a:r>
              <a:rPr lang="es-ES" sz="3600">
                <a:cs typeface="CiscoSansTT ExtraLight"/>
              </a:rPr>
              <a:t>Step 8: </a:t>
            </a:r>
            <a:r>
              <a:rPr lang="es-ES" sz="3600" err="1">
                <a:cs typeface="CiscoSansTT ExtraLight"/>
              </a:rPr>
              <a:t>Create</a:t>
            </a:r>
            <a:r>
              <a:rPr lang="es-ES" sz="3600">
                <a:cs typeface="CiscoSansTT ExtraLight"/>
              </a:rPr>
              <a:t> </a:t>
            </a:r>
            <a:r>
              <a:rPr lang="es-ES" sz="3600" err="1">
                <a:cs typeface="CiscoSansTT ExtraLight"/>
              </a:rPr>
              <a:t>the</a:t>
            </a:r>
            <a:r>
              <a:rPr lang="es-ES" sz="3600">
                <a:cs typeface="CiscoSansTT ExtraLight"/>
              </a:rPr>
              <a:t> </a:t>
            </a:r>
            <a:r>
              <a:rPr lang="es-ES" sz="3600" err="1">
                <a:cs typeface="CiscoSansTT ExtraLight"/>
              </a:rPr>
              <a:t>Augmented</a:t>
            </a:r>
            <a:r>
              <a:rPr lang="es-ES" sz="3600">
                <a:cs typeface="CiscoSansTT ExtraLight"/>
              </a:rPr>
              <a:t> </a:t>
            </a:r>
            <a:r>
              <a:rPr lang="es-ES" sz="3600" err="1">
                <a:cs typeface="CiscoSansTT ExtraLight"/>
              </a:rPr>
              <a:t>Prompt</a:t>
            </a:r>
            <a:endParaRPr lang="es-ES" sz="3600" err="1">
              <a:solidFill>
                <a:srgbClr val="414244"/>
              </a:solidFill>
              <a:cs typeface="CiscoSansTT ExtraLight"/>
            </a:endParaRPr>
          </a:p>
          <a:p>
            <a:endParaRPr lang="es-ES" sz="3550"/>
          </a:p>
        </p:txBody>
      </p:sp>
      <p:sp>
        <p:nvSpPr>
          <p:cNvPr id="5" name="TextBox 4">
            <a:extLst>
              <a:ext uri="{FF2B5EF4-FFF2-40B4-BE49-F238E27FC236}">
                <a16:creationId xmlns:a16="http://schemas.microsoft.com/office/drawing/2014/main" id="{EDEF405F-4DAE-7F31-D82B-BC9C0CA30F4B}"/>
              </a:ext>
            </a:extLst>
          </p:cNvPr>
          <p:cNvSpPr txBox="1"/>
          <p:nvPr/>
        </p:nvSpPr>
        <p:spPr>
          <a:xfrm>
            <a:off x="346076" y="1576338"/>
            <a:ext cx="4940386" cy="2816156"/>
          </a:xfrm>
          <a:prstGeom prst="rect">
            <a:avLst/>
          </a:prstGeom>
          <a:noFill/>
        </p:spPr>
        <p:txBody>
          <a:bodyPr wrap="square" lIns="91440" tIns="45720" rIns="91440" bIns="45720" rtlCol="0" anchor="t">
            <a:spAutoFit/>
          </a:bodyPr>
          <a:lstStyle/>
          <a:p>
            <a:r>
              <a:rPr lang="en-US" sz="1600" b="1">
                <a:highlight>
                  <a:srgbClr val="FFFFFF"/>
                </a:highlight>
                <a:latin typeface="CiscoSansTT Light"/>
                <a:ea typeface="ＭＳ Ｐゴシック"/>
              </a:rPr>
              <a:t>What Is an Augmented Prompt?</a:t>
            </a:r>
            <a:br>
              <a:rPr lang="en-US" sz="1600" b="1">
                <a:highlight>
                  <a:srgbClr val="FFFFFF"/>
                </a:highlight>
                <a:latin typeface="CiscoSansTT Light"/>
                <a:ea typeface="ＭＳ Ｐゴシック"/>
              </a:rPr>
            </a:br>
            <a:endParaRPr lang="es-ES" sz="1600" b="1">
              <a:latin typeface="CiscoSansTT Light"/>
              <a:ea typeface="ＭＳ Ｐゴシック"/>
            </a:endParaRPr>
          </a:p>
          <a:p>
            <a:r>
              <a:rPr lang="en-US" sz="1600">
                <a:highlight>
                  <a:srgbClr val="FFFFFF"/>
                </a:highlight>
                <a:latin typeface="CiscoSansTT Light"/>
                <a:ea typeface="ＭＳ Ｐゴシック"/>
                <a:cs typeface="Arial"/>
              </a:rPr>
              <a:t>It's the combination of:</a:t>
            </a:r>
            <a:br>
              <a:rPr lang="en-US" sz="1600">
                <a:highlight>
                  <a:srgbClr val="FFFFFF"/>
                </a:highlight>
                <a:latin typeface="CiscoSansTT Light"/>
                <a:ea typeface="ＭＳ Ｐゴシック"/>
                <a:cs typeface="Arial"/>
              </a:rPr>
            </a:br>
            <a:endParaRPr lang="en-US" sz="1600">
              <a:latin typeface="CiscoSansTT Light"/>
            </a:endParaRPr>
          </a:p>
          <a:p>
            <a:pPr marL="285750" indent="-285750">
              <a:buFont typeface="Arial"/>
              <a:buChar char="•"/>
            </a:pPr>
            <a:r>
              <a:rPr lang="en-US" sz="1600" b="1">
                <a:highlight>
                  <a:srgbClr val="FFFFFF"/>
                </a:highlight>
                <a:latin typeface="CiscoSansTT Light"/>
                <a:ea typeface="ＭＳ Ｐゴシック"/>
                <a:cs typeface="Arial"/>
              </a:rPr>
              <a:t>Context</a:t>
            </a:r>
            <a:r>
              <a:rPr lang="en-US" sz="1600">
                <a:highlight>
                  <a:srgbClr val="FFFFFF"/>
                </a:highlight>
                <a:latin typeface="CiscoSansTT Light"/>
                <a:ea typeface="ＭＳ Ｐゴシック"/>
                <a:cs typeface="Arial"/>
              </a:rPr>
              <a:t>: The relevant documents we found</a:t>
            </a:r>
            <a:endParaRPr lang="en-US" sz="1600">
              <a:latin typeface="CiscoSansTT Light"/>
            </a:endParaRPr>
          </a:p>
          <a:p>
            <a:pPr marL="285750" indent="-285750">
              <a:buFont typeface="Arial"/>
              <a:buChar char="•"/>
            </a:pPr>
            <a:r>
              <a:rPr lang="en-US" sz="1600" b="1">
                <a:highlight>
                  <a:srgbClr val="FFFFFF"/>
                </a:highlight>
                <a:latin typeface="CiscoSansTT Light"/>
                <a:ea typeface="ＭＳ Ｐゴシック"/>
                <a:cs typeface="Arial"/>
              </a:rPr>
              <a:t>Instructions</a:t>
            </a:r>
            <a:r>
              <a:rPr lang="en-US" sz="1600">
                <a:highlight>
                  <a:srgbClr val="FFFFFF"/>
                </a:highlight>
                <a:latin typeface="CiscoSansTT Light"/>
                <a:ea typeface="ＭＳ Ｐゴシック"/>
                <a:cs typeface="Arial"/>
              </a:rPr>
              <a:t>: How we want the model to respond</a:t>
            </a:r>
            <a:endParaRPr lang="en-US" sz="1600">
              <a:latin typeface="CiscoSansTT Light"/>
            </a:endParaRPr>
          </a:p>
          <a:p>
            <a:pPr marL="285750" indent="-285750">
              <a:buFont typeface="Arial"/>
              <a:buChar char="•"/>
            </a:pPr>
            <a:r>
              <a:rPr lang="en-US" sz="1600" b="1">
                <a:highlight>
                  <a:srgbClr val="FFFFFF"/>
                </a:highlight>
                <a:latin typeface="CiscoSansTT Light"/>
                <a:ea typeface="ＭＳ Ｐゴシック"/>
                <a:cs typeface="Arial"/>
              </a:rPr>
              <a:t>Question</a:t>
            </a:r>
            <a:r>
              <a:rPr lang="en-US" sz="1600">
                <a:highlight>
                  <a:srgbClr val="FFFFFF"/>
                </a:highlight>
                <a:latin typeface="CiscoSansTT Light"/>
                <a:ea typeface="ＭＳ Ｐゴシック"/>
                <a:cs typeface="Arial"/>
              </a:rPr>
              <a:t>: What the user wants to know</a:t>
            </a:r>
            <a:endParaRPr lang="en-US" sz="1600">
              <a:latin typeface="CiscoSansTT Light"/>
            </a:endParaRPr>
          </a:p>
          <a:p>
            <a:br>
              <a:rPr lang="en-US" sz="1600" b="1">
                <a:solidFill>
                  <a:srgbClr val="414244"/>
                </a:solidFill>
                <a:highlight>
                  <a:srgbClr val="FFFFFF"/>
                </a:highlight>
                <a:latin typeface="CiscoSansTT ExtraLight"/>
                <a:ea typeface="ＭＳ Ｐゴシック"/>
                <a:cs typeface="CiscoSansTT ExtraLight"/>
              </a:rPr>
            </a:br>
            <a:r>
              <a:rPr lang="en-US" sz="1600" b="1">
                <a:solidFill>
                  <a:srgbClr val="414244"/>
                </a:solidFill>
                <a:highlight>
                  <a:srgbClr val="FFFFFF"/>
                </a:highlight>
                <a:latin typeface="CiscoSansTT ExtraLight"/>
                <a:ea typeface="ＭＳ Ｐゴシック"/>
                <a:cs typeface="CiscoSansTT ExtraLight"/>
              </a:rPr>
              <a:t>How to ask the </a:t>
            </a:r>
            <a:r>
              <a:rPr lang="en-US" sz="1600" b="1" err="1">
                <a:solidFill>
                  <a:srgbClr val="414244"/>
                </a:solidFill>
                <a:highlight>
                  <a:srgbClr val="FFFFFF"/>
                </a:highlight>
                <a:latin typeface="CiscoSansTT ExtraLight"/>
                <a:ea typeface="ＭＳ Ｐゴシック"/>
                <a:cs typeface="CiscoSansTT ExtraLight"/>
              </a:rPr>
              <a:t>Jupyter</a:t>
            </a:r>
            <a:r>
              <a:rPr lang="en-US" sz="1600" b="1">
                <a:solidFill>
                  <a:srgbClr val="414244"/>
                </a:solidFill>
                <a:highlight>
                  <a:srgbClr val="FFFFFF"/>
                </a:highlight>
                <a:latin typeface="CiscoSansTT ExtraLight"/>
                <a:ea typeface="ＭＳ Ｐゴシック"/>
                <a:cs typeface="CiscoSansTT ExtraLight"/>
              </a:rPr>
              <a:t> intelligence</a:t>
            </a:r>
            <a:endParaRPr lang="en-US" sz="1600">
              <a:solidFill>
                <a:srgbClr val="000000"/>
              </a:solidFill>
              <a:highlight>
                <a:srgbClr val="FFFFFF"/>
              </a:highlight>
              <a:latin typeface="CiscoSansTT ExtraLight"/>
              <a:ea typeface="ＭＳ Ｐゴシック"/>
              <a:cs typeface="CiscoSansTT ExtraLight"/>
            </a:endParaRPr>
          </a:p>
          <a:p>
            <a:br>
              <a:rPr lang="en-US" sz="1100">
                <a:solidFill>
                  <a:srgbClr val="475569"/>
                </a:solidFill>
                <a:highlight>
                  <a:srgbClr val="FFFFFF"/>
                </a:highlight>
                <a:latin typeface="Consolas"/>
                <a:ea typeface="ＭＳ Ｐゴシック"/>
                <a:cs typeface="Arial"/>
              </a:rPr>
            </a:br>
            <a:r>
              <a:rPr lang="en-US" sz="1100">
                <a:solidFill>
                  <a:srgbClr val="475569"/>
                </a:solidFill>
                <a:highlight>
                  <a:srgbClr val="FFFFFF"/>
                </a:highlight>
                <a:latin typeface="Consolas"/>
                <a:ea typeface="ＭＳ Ｐゴシック"/>
                <a:cs typeface="Arial"/>
              </a:rPr>
              <a:t>/generate Create a function that combines a question with the retrieved documents into a prompt for the LLM.</a:t>
            </a:r>
            <a:endParaRPr lang="es-ES"/>
          </a:p>
        </p:txBody>
      </p:sp>
      <p:pic>
        <p:nvPicPr>
          <p:cNvPr id="6" name="Imagen 5" descr="Texto&#10;&#10;El contenido generado por IA puede ser incorrecto.">
            <a:extLst>
              <a:ext uri="{FF2B5EF4-FFF2-40B4-BE49-F238E27FC236}">
                <a16:creationId xmlns:a16="http://schemas.microsoft.com/office/drawing/2014/main" id="{80FE2C34-36DA-0721-17EA-6EE74DFAC526}"/>
              </a:ext>
            </a:extLst>
          </p:cNvPr>
          <p:cNvPicPr>
            <a:picLocks noChangeAspect="1"/>
          </p:cNvPicPr>
          <p:nvPr/>
        </p:nvPicPr>
        <p:blipFill>
          <a:blip r:embed="rId2"/>
          <a:stretch>
            <a:fillRect/>
          </a:stretch>
        </p:blipFill>
        <p:spPr>
          <a:xfrm>
            <a:off x="5623927" y="1007745"/>
            <a:ext cx="6333465" cy="5476875"/>
          </a:xfrm>
          <a:prstGeom prst="rect">
            <a:avLst/>
          </a:prstGeom>
        </p:spPr>
      </p:pic>
      <p:sp>
        <p:nvSpPr>
          <p:cNvPr id="7" name="Rectángulo 6">
            <a:extLst>
              <a:ext uri="{FF2B5EF4-FFF2-40B4-BE49-F238E27FC236}">
                <a16:creationId xmlns:a16="http://schemas.microsoft.com/office/drawing/2014/main" id="{3AE3EECA-81A8-2281-7B92-3CF7408F7922}"/>
              </a:ext>
            </a:extLst>
          </p:cNvPr>
          <p:cNvSpPr/>
          <p:nvPr/>
        </p:nvSpPr>
        <p:spPr>
          <a:xfrm>
            <a:off x="5782929" y="3571873"/>
            <a:ext cx="6177366" cy="2285999"/>
          </a:xfrm>
          <a:prstGeom prst="rect">
            <a:avLst/>
          </a:prstGeom>
          <a:noFill/>
          <a:ln w="28575">
            <a:solidFill>
              <a:schemeClr val="tx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s-ES"/>
          </a:p>
        </p:txBody>
      </p:sp>
    </p:spTree>
    <p:extLst>
      <p:ext uri="{BB962C8B-B14F-4D97-AF65-F5344CB8AC3E}">
        <p14:creationId xmlns:p14="http://schemas.microsoft.com/office/powerpoint/2010/main" val="10218996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BA0140-2AA0-E254-1716-27177580CCC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18D4715-8B4C-348A-12FF-096FDED863A9}"/>
              </a:ext>
            </a:extLst>
          </p:cNvPr>
          <p:cNvSpPr>
            <a:spLocks noGrp="1"/>
          </p:cNvSpPr>
          <p:nvPr>
            <p:ph type="title"/>
          </p:nvPr>
        </p:nvSpPr>
        <p:spPr/>
        <p:txBody>
          <a:bodyPr/>
          <a:lstStyle/>
          <a:p>
            <a:r>
              <a:rPr lang="es-ES" sz="3600">
                <a:cs typeface="CiscoSansTT ExtraLight"/>
              </a:rPr>
              <a:t>Step 9: </a:t>
            </a:r>
            <a:r>
              <a:rPr lang="es-ES" sz="3600" err="1">
                <a:cs typeface="CiscoSansTT ExtraLight"/>
              </a:rPr>
              <a:t>Get</a:t>
            </a:r>
            <a:r>
              <a:rPr lang="es-ES" sz="3600">
                <a:cs typeface="CiscoSansTT ExtraLight"/>
              </a:rPr>
              <a:t> </a:t>
            </a:r>
            <a:r>
              <a:rPr lang="es-ES" sz="3600" err="1">
                <a:cs typeface="CiscoSansTT ExtraLight"/>
              </a:rPr>
              <a:t>the</a:t>
            </a:r>
            <a:r>
              <a:rPr lang="es-ES" sz="3600">
                <a:cs typeface="CiscoSansTT ExtraLight"/>
              </a:rPr>
              <a:t> LLM Response</a:t>
            </a:r>
            <a:endParaRPr lang="es-ES" sz="3600">
              <a:solidFill>
                <a:srgbClr val="414244"/>
              </a:solidFill>
              <a:cs typeface="CiscoSansTT ExtraLight"/>
            </a:endParaRPr>
          </a:p>
          <a:p>
            <a:endParaRPr lang="es-ES" sz="3550"/>
          </a:p>
        </p:txBody>
      </p:sp>
      <p:sp>
        <p:nvSpPr>
          <p:cNvPr id="4" name="TextBox 4">
            <a:extLst>
              <a:ext uri="{FF2B5EF4-FFF2-40B4-BE49-F238E27FC236}">
                <a16:creationId xmlns:a16="http://schemas.microsoft.com/office/drawing/2014/main" id="{5F95789A-28E5-92FF-7783-884DF2FCD3E6}"/>
              </a:ext>
            </a:extLst>
          </p:cNvPr>
          <p:cNvSpPr txBox="1"/>
          <p:nvPr/>
        </p:nvSpPr>
        <p:spPr>
          <a:xfrm>
            <a:off x="346076" y="1576338"/>
            <a:ext cx="4940386" cy="1508105"/>
          </a:xfrm>
          <a:prstGeom prst="rect">
            <a:avLst/>
          </a:prstGeom>
          <a:noFill/>
        </p:spPr>
        <p:txBody>
          <a:bodyPr wrap="square" lIns="91440" tIns="45720" rIns="91440" bIns="45720" rtlCol="0" anchor="t">
            <a:spAutoFit/>
          </a:bodyPr>
          <a:lstStyle/>
          <a:p>
            <a:r>
              <a:rPr lang="en-US" sz="1600">
                <a:highlight>
                  <a:srgbClr val="FFFFFF"/>
                </a:highlight>
                <a:latin typeface="CiscoSansTT Light"/>
                <a:ea typeface="ＭＳ Ｐゴシック"/>
              </a:rPr>
              <a:t>This is the function were we send the prompt to the </a:t>
            </a:r>
            <a:r>
              <a:rPr lang="en-US" sz="1600" err="1">
                <a:highlight>
                  <a:srgbClr val="FFFFFF"/>
                </a:highlight>
                <a:latin typeface="CiscoSansTT Light"/>
                <a:ea typeface="ＭＳ Ｐゴシック"/>
              </a:rPr>
              <a:t>lenguage</a:t>
            </a:r>
            <a:r>
              <a:rPr lang="en-US" sz="1600">
                <a:highlight>
                  <a:srgbClr val="FFFFFF"/>
                </a:highlight>
                <a:latin typeface="CiscoSansTT Light"/>
                <a:ea typeface="ＭＳ Ｐゴシック"/>
              </a:rPr>
              <a:t> model and get its response. </a:t>
            </a:r>
            <a:endParaRPr lang="es-ES"/>
          </a:p>
          <a:p>
            <a:br>
              <a:rPr lang="en-US" sz="1100">
                <a:solidFill>
                  <a:srgbClr val="475569"/>
                </a:solidFill>
                <a:highlight>
                  <a:srgbClr val="FFFFFF"/>
                </a:highlight>
                <a:latin typeface="Consolas"/>
                <a:ea typeface="ＭＳ Ｐゴシック"/>
                <a:cs typeface="Arial"/>
              </a:rPr>
            </a:br>
            <a:r>
              <a:rPr lang="en-US" sz="1600" b="1">
                <a:highlight>
                  <a:srgbClr val="FFFFFF"/>
                </a:highlight>
                <a:latin typeface="CiscoSansTT ExtraLight"/>
                <a:ea typeface="ＭＳ Ｐゴシック"/>
                <a:cs typeface="CiscoSansTT ExtraLight"/>
              </a:rPr>
              <a:t>How to ask the </a:t>
            </a:r>
            <a:r>
              <a:rPr lang="en-US" sz="1600" b="1" err="1">
                <a:highlight>
                  <a:srgbClr val="FFFFFF"/>
                </a:highlight>
                <a:latin typeface="CiscoSansTT ExtraLight"/>
                <a:ea typeface="ＭＳ Ｐゴシック"/>
                <a:cs typeface="CiscoSansTT ExtraLight"/>
              </a:rPr>
              <a:t>Jupyter</a:t>
            </a:r>
            <a:r>
              <a:rPr lang="en-US" sz="1600" b="1">
                <a:highlight>
                  <a:srgbClr val="FFFFFF"/>
                </a:highlight>
                <a:latin typeface="CiscoSansTT ExtraLight"/>
                <a:ea typeface="ＭＳ Ｐゴシック"/>
                <a:cs typeface="CiscoSansTT ExtraLight"/>
              </a:rPr>
              <a:t> intelligence</a:t>
            </a:r>
            <a:br>
              <a:rPr lang="en-US"/>
            </a:br>
            <a:br>
              <a:rPr lang="en-US" sz="1100">
                <a:highlight>
                  <a:srgbClr val="FFFFFF"/>
                </a:highlight>
                <a:latin typeface="Consolas"/>
                <a:ea typeface="ＭＳ Ｐゴシック"/>
                <a:cs typeface="Arial"/>
              </a:rPr>
            </a:br>
            <a:r>
              <a:rPr lang="en-US" sz="1100">
                <a:highlight>
                  <a:srgbClr val="FFFFFF"/>
                </a:highlight>
                <a:latin typeface="Consolas"/>
                <a:ea typeface="ＭＳ Ｐゴシック"/>
                <a:cs typeface="Arial"/>
              </a:rPr>
              <a:t>/generate Create a function that sends a prompt to the LLM and returns the response.</a:t>
            </a:r>
            <a:endParaRPr lang="es-ES"/>
          </a:p>
        </p:txBody>
      </p:sp>
      <p:pic>
        <p:nvPicPr>
          <p:cNvPr id="5" name="Imagen 4" descr="Texto&#10;&#10;El contenido generado por IA puede ser incorrecto.">
            <a:extLst>
              <a:ext uri="{FF2B5EF4-FFF2-40B4-BE49-F238E27FC236}">
                <a16:creationId xmlns:a16="http://schemas.microsoft.com/office/drawing/2014/main" id="{772BF4E1-D671-B858-7A03-7522F45A06C5}"/>
              </a:ext>
            </a:extLst>
          </p:cNvPr>
          <p:cNvPicPr>
            <a:picLocks noChangeAspect="1"/>
          </p:cNvPicPr>
          <p:nvPr/>
        </p:nvPicPr>
        <p:blipFill>
          <a:blip r:embed="rId2"/>
          <a:stretch>
            <a:fillRect/>
          </a:stretch>
        </p:blipFill>
        <p:spPr>
          <a:xfrm>
            <a:off x="5294396" y="1070610"/>
            <a:ext cx="6615376" cy="5471160"/>
          </a:xfrm>
          <a:prstGeom prst="rect">
            <a:avLst/>
          </a:prstGeom>
        </p:spPr>
      </p:pic>
    </p:spTree>
    <p:extLst>
      <p:ext uri="{BB962C8B-B14F-4D97-AF65-F5344CB8AC3E}">
        <p14:creationId xmlns:p14="http://schemas.microsoft.com/office/powerpoint/2010/main" val="19936888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72954-2F46-3A1A-FA74-0C545B6A935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C9E3F10-68E2-C9D0-5EAF-1DA9667DC2FD}"/>
              </a:ext>
            </a:extLst>
          </p:cNvPr>
          <p:cNvSpPr>
            <a:spLocks noGrp="1"/>
          </p:cNvSpPr>
          <p:nvPr>
            <p:ph type="title"/>
          </p:nvPr>
        </p:nvSpPr>
        <p:spPr/>
        <p:txBody>
          <a:bodyPr/>
          <a:lstStyle/>
          <a:p>
            <a:r>
              <a:rPr lang="es-ES" sz="3600">
                <a:cs typeface="CiscoSansTT ExtraLight"/>
              </a:rPr>
              <a:t>Step 10: </a:t>
            </a:r>
            <a:r>
              <a:rPr lang="es-ES" sz="3600" err="1">
                <a:cs typeface="CiscoSansTT ExtraLight"/>
              </a:rPr>
              <a:t>Create</a:t>
            </a:r>
            <a:r>
              <a:rPr lang="es-ES" sz="3600">
                <a:cs typeface="CiscoSansTT ExtraLight"/>
              </a:rPr>
              <a:t> </a:t>
            </a:r>
            <a:r>
              <a:rPr lang="es-ES" sz="3600" err="1">
                <a:cs typeface="CiscoSansTT ExtraLight"/>
              </a:rPr>
              <a:t>the</a:t>
            </a:r>
            <a:r>
              <a:rPr lang="es-ES" sz="3600">
                <a:cs typeface="CiscoSansTT ExtraLight"/>
              </a:rPr>
              <a:t> Complete RAG Pipeline</a:t>
            </a:r>
            <a:endParaRPr lang="es-ES" sz="3600">
              <a:solidFill>
                <a:srgbClr val="414244"/>
              </a:solidFill>
              <a:cs typeface="CiscoSansTT ExtraLight"/>
            </a:endParaRPr>
          </a:p>
          <a:p>
            <a:endParaRPr lang="es-ES" sz="3550"/>
          </a:p>
        </p:txBody>
      </p:sp>
      <p:sp>
        <p:nvSpPr>
          <p:cNvPr id="4" name="TextBox 4">
            <a:extLst>
              <a:ext uri="{FF2B5EF4-FFF2-40B4-BE49-F238E27FC236}">
                <a16:creationId xmlns:a16="http://schemas.microsoft.com/office/drawing/2014/main" id="{17A80972-DDD7-ED9D-046A-6348603A65FE}"/>
              </a:ext>
            </a:extLst>
          </p:cNvPr>
          <p:cNvSpPr txBox="1"/>
          <p:nvPr/>
        </p:nvSpPr>
        <p:spPr>
          <a:xfrm>
            <a:off x="298979" y="1208945"/>
            <a:ext cx="6899639" cy="1908215"/>
          </a:xfrm>
          <a:prstGeom prst="rect">
            <a:avLst/>
          </a:prstGeom>
          <a:noFill/>
        </p:spPr>
        <p:txBody>
          <a:bodyPr wrap="square" lIns="91440" tIns="45720" rIns="91440" bIns="45720" rtlCol="0" anchor="t">
            <a:spAutoFit/>
          </a:bodyPr>
          <a:lstStyle/>
          <a:p>
            <a:r>
              <a:rPr lang="en-US" sz="1600" b="1">
                <a:highlight>
                  <a:srgbClr val="FFFFFF"/>
                </a:highlight>
                <a:latin typeface="CiscoSansTT Light"/>
                <a:ea typeface="ＭＳ Ｐゴシック"/>
              </a:rPr>
              <a:t>What Is a Pipeline?</a:t>
            </a:r>
            <a:endParaRPr lang="es-ES" sz="1600" b="1">
              <a:latin typeface="CiscoSansTT Light"/>
              <a:ea typeface="ＭＳ Ｐゴシック"/>
            </a:endParaRPr>
          </a:p>
          <a:p>
            <a:r>
              <a:rPr lang="en-US" sz="1600">
                <a:highlight>
                  <a:srgbClr val="FFFFFF"/>
                </a:highlight>
                <a:latin typeface="CiscoSansTT Light"/>
                <a:ea typeface="ＭＳ Ｐゴシック"/>
                <a:cs typeface="Arial"/>
              </a:rPr>
              <a:t>It's a function that joins all the previous steps into a continuous flow:</a:t>
            </a:r>
            <a:endParaRPr lang="en-US" sz="1600">
              <a:latin typeface="CiscoSansTT Light"/>
            </a:endParaRPr>
          </a:p>
          <a:p>
            <a:r>
              <a:rPr lang="en-US" sz="1600">
                <a:highlight>
                  <a:srgbClr val="FFFFFF"/>
                </a:highlight>
                <a:latin typeface="CiscoSansTT Light"/>
                <a:ea typeface="ＭＳ Ｐゴシック"/>
              </a:rPr>
              <a:t>Question → Search → Create Prompt → Get Response → Final Answer
</a:t>
            </a:r>
            <a:endParaRPr lang="es-ES" sz="1600">
              <a:latin typeface="CiscoSansTT Light"/>
            </a:endParaRPr>
          </a:p>
          <a:p>
            <a:r>
              <a:rPr lang="en-US" sz="1600" b="1">
                <a:highlight>
                  <a:srgbClr val="FFFFFF"/>
                </a:highlight>
                <a:latin typeface="CiscoSansTT Light"/>
                <a:ea typeface="ＭＳ Ｐゴシック"/>
              </a:rPr>
              <a:t>How to Ask the </a:t>
            </a:r>
            <a:r>
              <a:rPr lang="en-US" sz="1600" b="1" err="1">
                <a:highlight>
                  <a:srgbClr val="FFFFFF"/>
                </a:highlight>
                <a:latin typeface="CiscoSansTT Light"/>
                <a:ea typeface="ＭＳ Ｐゴシック"/>
              </a:rPr>
              <a:t>Jupyter</a:t>
            </a:r>
            <a:r>
              <a:rPr lang="en-US" sz="1600" b="1">
                <a:highlight>
                  <a:srgbClr val="FFFFFF"/>
                </a:highlight>
                <a:latin typeface="CiscoSansTT Light"/>
                <a:ea typeface="ＭＳ Ｐゴシック"/>
              </a:rPr>
              <a:t> Agent:</a:t>
            </a:r>
            <a:br>
              <a:rPr lang="en-US" sz="1600">
                <a:highlight>
                  <a:srgbClr val="FFFFFF"/>
                </a:highlight>
                <a:latin typeface="CiscoSansTT Light"/>
                <a:ea typeface="ＭＳ Ｐゴシック"/>
              </a:rPr>
            </a:br>
            <a:endParaRPr lang="en-US" sz="1600">
              <a:latin typeface="CiscoSansTT Light"/>
              <a:ea typeface="ＭＳ Ｐゴシック"/>
            </a:endParaRPr>
          </a:p>
          <a:p>
            <a:r>
              <a:rPr lang="en-US" sz="1100">
                <a:highlight>
                  <a:srgbClr val="FFFFFF"/>
                </a:highlight>
                <a:latin typeface="Consolas"/>
                <a:ea typeface="ＭＳ Ｐゴシック"/>
                <a:cs typeface="Arial"/>
              </a:rPr>
              <a:t>/generate Create a function that takes a question, searches for relevant documents, creates the prompt, and gets the LLM response.</a:t>
            </a:r>
            <a:endParaRPr lang="es-ES"/>
          </a:p>
        </p:txBody>
      </p:sp>
      <p:pic>
        <p:nvPicPr>
          <p:cNvPr id="5" name="Imagen 4" descr="Texto&#10;&#10;El contenido generado por IA puede ser incorrecto.">
            <a:extLst>
              <a:ext uri="{FF2B5EF4-FFF2-40B4-BE49-F238E27FC236}">
                <a16:creationId xmlns:a16="http://schemas.microsoft.com/office/drawing/2014/main" id="{EEF1910F-C6B7-BA6C-CC8A-9D2589A8BF68}"/>
              </a:ext>
            </a:extLst>
          </p:cNvPr>
          <p:cNvPicPr>
            <a:picLocks noChangeAspect="1"/>
          </p:cNvPicPr>
          <p:nvPr/>
        </p:nvPicPr>
        <p:blipFill>
          <a:blip r:embed="rId2"/>
          <a:stretch>
            <a:fillRect/>
          </a:stretch>
        </p:blipFill>
        <p:spPr>
          <a:xfrm>
            <a:off x="7195690" y="857250"/>
            <a:ext cx="4882893" cy="5595676"/>
          </a:xfrm>
          <a:prstGeom prst="rect">
            <a:avLst/>
          </a:prstGeom>
        </p:spPr>
      </p:pic>
    </p:spTree>
    <p:extLst>
      <p:ext uri="{BB962C8B-B14F-4D97-AF65-F5344CB8AC3E}">
        <p14:creationId xmlns:p14="http://schemas.microsoft.com/office/powerpoint/2010/main" val="32328846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00C829-7116-DE43-3E22-73E92AED0EE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A21E5FB-7C00-2A83-72E3-14B1B3E94D32}"/>
              </a:ext>
            </a:extLst>
          </p:cNvPr>
          <p:cNvSpPr>
            <a:spLocks noGrp="1"/>
          </p:cNvSpPr>
          <p:nvPr>
            <p:ph type="title"/>
          </p:nvPr>
        </p:nvSpPr>
        <p:spPr/>
        <p:txBody>
          <a:bodyPr/>
          <a:lstStyle/>
          <a:p>
            <a:r>
              <a:rPr lang="es-ES" sz="3600">
                <a:cs typeface="CiscoSansTT ExtraLight"/>
              </a:rPr>
              <a:t>Step 11: Test </a:t>
            </a:r>
            <a:r>
              <a:rPr lang="es-ES" sz="3600" err="1">
                <a:cs typeface="CiscoSansTT ExtraLight"/>
              </a:rPr>
              <a:t>our</a:t>
            </a:r>
            <a:r>
              <a:rPr lang="es-ES" sz="3600">
                <a:cs typeface="CiscoSansTT ExtraLight"/>
              </a:rPr>
              <a:t> RAG </a:t>
            </a:r>
            <a:r>
              <a:rPr lang="es-ES" sz="3600" err="1">
                <a:cs typeface="CiscoSansTT ExtraLight"/>
              </a:rPr>
              <a:t>System</a:t>
            </a:r>
            <a:r>
              <a:rPr lang="es-ES" sz="3600">
                <a:cs typeface="CiscoSansTT ExtraLight"/>
              </a:rPr>
              <a:t>!</a:t>
            </a:r>
            <a:endParaRPr lang="es-ES" sz="3600">
              <a:solidFill>
                <a:srgbClr val="414244"/>
              </a:solidFill>
              <a:cs typeface="CiscoSansTT ExtraLight"/>
            </a:endParaRPr>
          </a:p>
          <a:p>
            <a:endParaRPr lang="es-ES" sz="3550"/>
          </a:p>
        </p:txBody>
      </p:sp>
      <p:pic>
        <p:nvPicPr>
          <p:cNvPr id="3" name="Imagen 2" descr="Interfaz de usuario gráfica, Texto, Aplicación, Correo electrónico&#10;&#10;El contenido generado por IA puede ser incorrecto.">
            <a:extLst>
              <a:ext uri="{FF2B5EF4-FFF2-40B4-BE49-F238E27FC236}">
                <a16:creationId xmlns:a16="http://schemas.microsoft.com/office/drawing/2014/main" id="{A453D5DD-6D80-CDD9-90BA-A3474F1AAD83}"/>
              </a:ext>
            </a:extLst>
          </p:cNvPr>
          <p:cNvPicPr>
            <a:picLocks noChangeAspect="1"/>
          </p:cNvPicPr>
          <p:nvPr/>
        </p:nvPicPr>
        <p:blipFill>
          <a:blip r:embed="rId2"/>
          <a:stretch>
            <a:fillRect/>
          </a:stretch>
        </p:blipFill>
        <p:spPr>
          <a:xfrm>
            <a:off x="1281051" y="1788681"/>
            <a:ext cx="9628712" cy="4411077"/>
          </a:xfrm>
          <a:prstGeom prst="rect">
            <a:avLst/>
          </a:prstGeom>
        </p:spPr>
      </p:pic>
      <p:sp>
        <p:nvSpPr>
          <p:cNvPr id="5" name="TextBox 4">
            <a:extLst>
              <a:ext uri="{FF2B5EF4-FFF2-40B4-BE49-F238E27FC236}">
                <a16:creationId xmlns:a16="http://schemas.microsoft.com/office/drawing/2014/main" id="{E25E99C9-A384-1541-9623-9FADCB3C00F9}"/>
              </a:ext>
            </a:extLst>
          </p:cNvPr>
          <p:cNvSpPr txBox="1"/>
          <p:nvPr/>
        </p:nvSpPr>
        <p:spPr>
          <a:xfrm>
            <a:off x="298979" y="1208945"/>
            <a:ext cx="9292190" cy="338554"/>
          </a:xfrm>
          <a:prstGeom prst="rect">
            <a:avLst/>
          </a:prstGeom>
          <a:noFill/>
        </p:spPr>
        <p:txBody>
          <a:bodyPr wrap="square" lIns="91440" tIns="45720" rIns="91440" bIns="45720" rtlCol="0" anchor="t">
            <a:spAutoFit/>
          </a:bodyPr>
          <a:lstStyle/>
          <a:p>
            <a:r>
              <a:rPr lang="en-US" sz="1600">
                <a:highlight>
                  <a:srgbClr val="FFFFFF"/>
                </a:highlight>
                <a:latin typeface="CiscoSansTT Light"/>
                <a:ea typeface="ＭＳ Ｐゴシック"/>
              </a:rPr>
              <a:t>You could customize your questions for the bot about the policy's, now he's an expert!</a:t>
            </a:r>
            <a:endParaRPr lang="es-ES"/>
          </a:p>
        </p:txBody>
      </p:sp>
      <mc:AlternateContent xmlns:mc="http://schemas.openxmlformats.org/markup-compatibility/2006" xmlns:p14="http://schemas.microsoft.com/office/powerpoint/2010/main">
        <mc:Choice Requires="p14">
          <p:contentPart p14:bwMode="auto" r:id="rId3">
            <p14:nvContentPartPr>
              <p14:cNvPr id="8" name="Entrada de lápiz 7">
                <a:extLst>
                  <a:ext uri="{FF2B5EF4-FFF2-40B4-BE49-F238E27FC236}">
                    <a16:creationId xmlns:a16="http://schemas.microsoft.com/office/drawing/2014/main" id="{A735C50D-D236-E32E-7CD7-4698839070F3}"/>
                  </a:ext>
                </a:extLst>
              </p14:cNvPr>
              <p14:cNvContentPartPr/>
              <p14:nvPr/>
            </p14:nvContentPartPr>
            <p14:xfrm>
              <a:off x="6176161" y="1712000"/>
              <a:ext cx="1046050" cy="935597"/>
            </p14:xfrm>
          </p:contentPart>
        </mc:Choice>
        <mc:Fallback xmlns="">
          <p:pic>
            <p:nvPicPr>
              <p:cNvPr id="8" name="Entrada de lápiz 7">
                <a:extLst>
                  <a:ext uri="{FF2B5EF4-FFF2-40B4-BE49-F238E27FC236}">
                    <a16:creationId xmlns:a16="http://schemas.microsoft.com/office/drawing/2014/main" id="{A735C50D-D236-E32E-7CD7-4698839070F3}"/>
                  </a:ext>
                </a:extLst>
              </p:cNvPr>
              <p:cNvPicPr/>
              <p:nvPr/>
            </p:nvPicPr>
            <p:blipFill>
              <a:blip r:embed="rId4"/>
              <a:stretch>
                <a:fillRect/>
              </a:stretch>
            </p:blipFill>
            <p:spPr>
              <a:xfrm>
                <a:off x="6158163" y="1694001"/>
                <a:ext cx="1081686" cy="971235"/>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Entrada de lápiz 8">
                <a:extLst>
                  <a:ext uri="{FF2B5EF4-FFF2-40B4-BE49-F238E27FC236}">
                    <a16:creationId xmlns:a16="http://schemas.microsoft.com/office/drawing/2014/main" id="{98F575A2-2858-3ECA-C897-5E9C97B2CCBC}"/>
                  </a:ext>
                </a:extLst>
              </p14:cNvPr>
              <p14:cNvContentPartPr/>
              <p14:nvPr/>
            </p14:nvContentPartPr>
            <p14:xfrm>
              <a:off x="6070332" y="2385072"/>
              <a:ext cx="155754" cy="222918"/>
            </p14:xfrm>
          </p:contentPart>
        </mc:Choice>
        <mc:Fallback xmlns="">
          <p:pic>
            <p:nvPicPr>
              <p:cNvPr id="9" name="Entrada de lápiz 8">
                <a:extLst>
                  <a:ext uri="{FF2B5EF4-FFF2-40B4-BE49-F238E27FC236}">
                    <a16:creationId xmlns:a16="http://schemas.microsoft.com/office/drawing/2014/main" id="{98F575A2-2858-3ECA-C897-5E9C97B2CCBC}"/>
                  </a:ext>
                </a:extLst>
              </p:cNvPr>
              <p:cNvPicPr/>
              <p:nvPr/>
            </p:nvPicPr>
            <p:blipFill>
              <a:blip r:embed="rId6"/>
              <a:stretch>
                <a:fillRect/>
              </a:stretch>
            </p:blipFill>
            <p:spPr>
              <a:xfrm>
                <a:off x="6052388" y="2367095"/>
                <a:ext cx="191283" cy="258513"/>
              </a:xfrm>
              <a:prstGeom prst="rect">
                <a:avLst/>
              </a:prstGeom>
            </p:spPr>
          </p:pic>
        </mc:Fallback>
      </mc:AlternateContent>
    </p:spTree>
    <p:extLst>
      <p:ext uri="{BB962C8B-B14F-4D97-AF65-F5344CB8AC3E}">
        <p14:creationId xmlns:p14="http://schemas.microsoft.com/office/powerpoint/2010/main" val="19267802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0DB52-7DEB-D0F0-667F-08022CBAB0C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D9E559F-5F82-622C-D917-58CDE391A000}"/>
              </a:ext>
            </a:extLst>
          </p:cNvPr>
          <p:cNvSpPr>
            <a:spLocks noGrp="1"/>
          </p:cNvSpPr>
          <p:nvPr>
            <p:ph type="title"/>
          </p:nvPr>
        </p:nvSpPr>
        <p:spPr>
          <a:xfrm>
            <a:off x="325190" y="224622"/>
            <a:ext cx="10969943" cy="685800"/>
          </a:xfrm>
        </p:spPr>
        <p:txBody>
          <a:bodyPr/>
          <a:lstStyle/>
          <a:p>
            <a:r>
              <a:rPr lang="es-ES" sz="3550" err="1"/>
              <a:t>Creating</a:t>
            </a:r>
            <a:r>
              <a:rPr lang="es-ES" sz="3550"/>
              <a:t> </a:t>
            </a:r>
            <a:r>
              <a:rPr lang="es-ES" sz="3550" err="1"/>
              <a:t>the</a:t>
            </a:r>
            <a:r>
              <a:rPr lang="es-ES" sz="3550"/>
              <a:t> </a:t>
            </a:r>
            <a:r>
              <a:rPr lang="es-ES" sz="3550" err="1"/>
              <a:t>first</a:t>
            </a:r>
            <a:r>
              <a:rPr lang="es-ES" sz="3550"/>
              <a:t> </a:t>
            </a:r>
            <a:r>
              <a:rPr lang="es-ES" sz="3550" err="1"/>
              <a:t>agent</a:t>
            </a:r>
            <a:endParaRPr lang="es-ES" err="1"/>
          </a:p>
        </p:txBody>
      </p:sp>
      <p:sp>
        <p:nvSpPr>
          <p:cNvPr id="6" name="TextBox 4">
            <a:extLst>
              <a:ext uri="{FF2B5EF4-FFF2-40B4-BE49-F238E27FC236}">
                <a16:creationId xmlns:a16="http://schemas.microsoft.com/office/drawing/2014/main" id="{417EDB2C-A56B-8D83-2E9B-BFB0B38BD5A3}"/>
              </a:ext>
            </a:extLst>
          </p:cNvPr>
          <p:cNvSpPr txBox="1"/>
          <p:nvPr/>
        </p:nvSpPr>
        <p:spPr>
          <a:xfrm>
            <a:off x="324826" y="911718"/>
            <a:ext cx="8564442" cy="1077218"/>
          </a:xfrm>
          <a:prstGeom prst="rect">
            <a:avLst/>
          </a:prstGeom>
          <a:noFill/>
        </p:spPr>
        <p:txBody>
          <a:bodyPr wrap="square" lIns="91440" tIns="45720" rIns="91440" bIns="45720" rtlCol="0" anchor="t">
            <a:spAutoFit/>
          </a:bodyPr>
          <a:lstStyle/>
          <a:p>
            <a:r>
              <a:rPr lang="en-US" sz="1600">
                <a:solidFill>
                  <a:srgbClr val="475569"/>
                </a:solidFill>
                <a:highlight>
                  <a:srgbClr val="FFFFFF"/>
                </a:highlight>
                <a:latin typeface="CiscoSansTT ExtraLight"/>
                <a:ea typeface="ＭＳ Ｐゴシック"/>
                <a:cs typeface="Arial"/>
              </a:rPr>
              <a:t>We've already created a RAG System but what would happen if we go deeper? What if we create an HR agent?</a:t>
            </a:r>
            <a:br>
              <a:rPr lang="en-US" sz="1600">
                <a:solidFill>
                  <a:srgbClr val="475569"/>
                </a:solidFill>
                <a:highlight>
                  <a:srgbClr val="FFFFFF"/>
                </a:highlight>
                <a:latin typeface="CiscoSansTT ExtraLight"/>
                <a:ea typeface="ＭＳ Ｐゴシック"/>
                <a:cs typeface="Arial"/>
              </a:rPr>
            </a:br>
            <a:r>
              <a:rPr lang="en-US" sz="1600">
                <a:solidFill>
                  <a:srgbClr val="475569"/>
                </a:solidFill>
                <a:highlight>
                  <a:srgbClr val="FFFFFF"/>
                </a:highlight>
                <a:latin typeface="CiscoSansTT ExtraLight"/>
                <a:ea typeface="ＭＳ Ｐゴシック"/>
                <a:cs typeface="Arial"/>
              </a:rPr>
              <a:t>To create the first agent we should first clearly understand a normal RAG flow, for that we will use a no code an intuitive tool called </a:t>
            </a:r>
            <a:r>
              <a:rPr lang="en-US" sz="1600" err="1">
                <a:solidFill>
                  <a:srgbClr val="475569"/>
                </a:solidFill>
                <a:highlight>
                  <a:srgbClr val="FFFFFF"/>
                </a:highlight>
                <a:latin typeface="CiscoSansTT ExtraLight"/>
                <a:ea typeface="ＭＳ Ｐゴシック"/>
                <a:cs typeface="Arial"/>
              </a:rPr>
              <a:t>RagFlow</a:t>
            </a:r>
            <a:endParaRPr lang="es-ES" err="1"/>
          </a:p>
        </p:txBody>
      </p:sp>
      <p:pic>
        <p:nvPicPr>
          <p:cNvPr id="7" name="Imagen 6" descr="RAGFlow Enters Agentic Era | RAGFlow">
            <a:extLst>
              <a:ext uri="{FF2B5EF4-FFF2-40B4-BE49-F238E27FC236}">
                <a16:creationId xmlns:a16="http://schemas.microsoft.com/office/drawing/2014/main" id="{A7E2EE51-FE82-2305-126B-690C01DB3DE4}"/>
              </a:ext>
            </a:extLst>
          </p:cNvPr>
          <p:cNvPicPr>
            <a:picLocks noChangeAspect="1"/>
          </p:cNvPicPr>
          <p:nvPr/>
        </p:nvPicPr>
        <p:blipFill>
          <a:blip r:embed="rId2"/>
          <a:stretch>
            <a:fillRect/>
          </a:stretch>
        </p:blipFill>
        <p:spPr>
          <a:xfrm>
            <a:off x="703954" y="1915267"/>
            <a:ext cx="10785880" cy="3979241"/>
          </a:xfrm>
          <a:prstGeom prst="rect">
            <a:avLst/>
          </a:prstGeom>
        </p:spPr>
      </p:pic>
    </p:spTree>
    <p:extLst>
      <p:ext uri="{BB962C8B-B14F-4D97-AF65-F5344CB8AC3E}">
        <p14:creationId xmlns:p14="http://schemas.microsoft.com/office/powerpoint/2010/main" val="29606064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21CF9-B343-0FF4-1737-A367A65B6413}"/>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498D4566-652C-6A2E-F720-FA4F7144B8D2}"/>
              </a:ext>
            </a:extLst>
          </p:cNvPr>
          <p:cNvSpPr>
            <a:spLocks noGrp="1"/>
          </p:cNvSpPr>
          <p:nvPr>
            <p:ph type="body" sz="quarter" idx="13"/>
          </p:nvPr>
        </p:nvSpPr>
        <p:spPr/>
        <p:txBody>
          <a:bodyPr vert="horz" lIns="0" tIns="0" rIns="0" bIns="0" rtlCol="0" anchor="t">
            <a:noAutofit/>
          </a:bodyPr>
          <a:lstStyle/>
          <a:p>
            <a:r>
              <a:rPr lang="en-US" err="1">
                <a:latin typeface="CiscoSansTT Light"/>
                <a:ea typeface="ＭＳ Ｐゴシック"/>
                <a:cs typeface="CiscoSansTT Light"/>
              </a:rPr>
              <a:t>RagFlow</a:t>
            </a:r>
            <a:r>
              <a:rPr lang="en-US">
                <a:latin typeface="CiscoSansTT Light"/>
                <a:ea typeface="ＭＳ Ｐゴシック"/>
                <a:cs typeface="CiscoSansTT Light"/>
              </a:rPr>
              <a:t> Walkthrough</a:t>
            </a:r>
            <a:br>
              <a:rPr lang="en-US">
                <a:latin typeface="CiscoSansTT Light"/>
                <a:ea typeface="ＭＳ Ｐゴシック"/>
                <a:cs typeface="CiscoSansTT Light"/>
              </a:rPr>
            </a:br>
            <a:endParaRPr lang="en-US">
              <a:solidFill>
                <a:srgbClr val="000000"/>
              </a:solidFill>
              <a:latin typeface="CiscoSansTT Light"/>
              <a:ea typeface="ＭＳ Ｐゴシック"/>
              <a:cs typeface="CiscoSansTT Light"/>
            </a:endParaRPr>
          </a:p>
          <a:p>
            <a:endParaRPr lang="en-US"/>
          </a:p>
        </p:txBody>
      </p:sp>
      <p:grpSp>
        <p:nvGrpSpPr>
          <p:cNvPr id="4" name="Group 3">
            <a:extLst>
              <a:ext uri="{FF2B5EF4-FFF2-40B4-BE49-F238E27FC236}">
                <a16:creationId xmlns:a16="http://schemas.microsoft.com/office/drawing/2014/main" id="{CA30D530-E803-895B-91FE-E40F5D676329}"/>
              </a:ext>
            </a:extLst>
          </p:cNvPr>
          <p:cNvGrpSpPr/>
          <p:nvPr/>
        </p:nvGrpSpPr>
        <p:grpSpPr>
          <a:xfrm>
            <a:off x="7085756" y="4201925"/>
            <a:ext cx="1160280" cy="1489680"/>
            <a:chOff x="7096773" y="4102773"/>
            <a:chExt cx="1160280" cy="1489680"/>
          </a:xfrm>
        </p:grpSpPr>
        <p:grpSp>
          <p:nvGrpSpPr>
            <p:cNvPr id="5" name="Group 4">
              <a:extLst>
                <a:ext uri="{FF2B5EF4-FFF2-40B4-BE49-F238E27FC236}">
                  <a16:creationId xmlns:a16="http://schemas.microsoft.com/office/drawing/2014/main" id="{2E663614-ED26-037E-FD6C-E384AAEF00A6}"/>
                </a:ext>
              </a:extLst>
            </p:cNvPr>
            <p:cNvGrpSpPr/>
            <p:nvPr/>
          </p:nvGrpSpPr>
          <p:grpSpPr>
            <a:xfrm>
              <a:off x="7253013" y="4556733"/>
              <a:ext cx="598680" cy="1035720"/>
              <a:chOff x="7253013" y="4556733"/>
              <a:chExt cx="598680" cy="103572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D78D27A6-03E9-8EC0-F9C8-0FC87BCACC55}"/>
                      </a:ext>
                    </a:extLst>
                  </p14:cNvPr>
                  <p14:cNvContentPartPr/>
                  <p14:nvPr/>
                </p14:nvContentPartPr>
                <p14:xfrm>
                  <a:off x="7322853" y="4556733"/>
                  <a:ext cx="221040" cy="237600"/>
                </p14:xfrm>
              </p:contentPart>
            </mc:Choice>
            <mc:Fallback xmlns="">
              <p:pic>
                <p:nvPicPr>
                  <p:cNvPr id="12" name="Ink 11">
                    <a:extLst>
                      <a:ext uri="{FF2B5EF4-FFF2-40B4-BE49-F238E27FC236}">
                        <a16:creationId xmlns:a16="http://schemas.microsoft.com/office/drawing/2014/main" id="{D78D27A6-03E9-8EC0-F9C8-0FC87BCACC55}"/>
                      </a:ext>
                    </a:extLst>
                  </p:cNvPr>
                  <p:cNvPicPr/>
                  <p:nvPr/>
                </p:nvPicPr>
                <p:blipFill>
                  <a:blip r:embed="rId3"/>
                  <a:stretch>
                    <a:fillRect/>
                  </a:stretch>
                </p:blipFill>
                <p:spPr>
                  <a:xfrm>
                    <a:off x="7312053" y="4545933"/>
                    <a:ext cx="2422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430165D1-6FC9-4D47-40CA-46FABE5020CE}"/>
                      </a:ext>
                    </a:extLst>
                  </p14:cNvPr>
                  <p14:cNvContentPartPr/>
                  <p14:nvPr/>
                </p14:nvContentPartPr>
                <p14:xfrm>
                  <a:off x="7538133" y="4578333"/>
                  <a:ext cx="221760" cy="204480"/>
                </p14:xfrm>
              </p:contentPart>
            </mc:Choice>
            <mc:Fallback xmlns="">
              <p:pic>
                <p:nvPicPr>
                  <p:cNvPr id="13" name="Ink 12">
                    <a:extLst>
                      <a:ext uri="{FF2B5EF4-FFF2-40B4-BE49-F238E27FC236}">
                        <a16:creationId xmlns:a16="http://schemas.microsoft.com/office/drawing/2014/main" id="{430165D1-6FC9-4D47-40CA-46FABE5020CE}"/>
                      </a:ext>
                    </a:extLst>
                  </p:cNvPr>
                  <p:cNvPicPr/>
                  <p:nvPr/>
                </p:nvPicPr>
                <p:blipFill>
                  <a:blip r:embed="rId5"/>
                  <a:stretch>
                    <a:fillRect/>
                  </a:stretch>
                </p:blipFill>
                <p:spPr>
                  <a:xfrm>
                    <a:off x="7527333" y="4567533"/>
                    <a:ext cx="243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4FD527F4-0E5E-FFC3-4486-C3AC02149EA3}"/>
                      </a:ext>
                    </a:extLst>
                  </p14:cNvPr>
                  <p14:cNvContentPartPr/>
                  <p14:nvPr/>
                </p14:nvContentPartPr>
                <p14:xfrm>
                  <a:off x="7455693" y="4662933"/>
                  <a:ext cx="56160" cy="56880"/>
                </p14:xfrm>
              </p:contentPart>
            </mc:Choice>
            <mc:Fallback xmlns="">
              <p:pic>
                <p:nvPicPr>
                  <p:cNvPr id="14" name="Ink 13">
                    <a:extLst>
                      <a:ext uri="{FF2B5EF4-FFF2-40B4-BE49-F238E27FC236}">
                        <a16:creationId xmlns:a16="http://schemas.microsoft.com/office/drawing/2014/main" id="{4FD527F4-0E5E-FFC3-4486-C3AC02149EA3}"/>
                      </a:ext>
                    </a:extLst>
                  </p:cNvPr>
                  <p:cNvPicPr/>
                  <p:nvPr/>
                </p:nvPicPr>
                <p:blipFill>
                  <a:blip r:embed="rId7"/>
                  <a:stretch>
                    <a:fillRect/>
                  </a:stretch>
                </p:blipFill>
                <p:spPr>
                  <a:xfrm>
                    <a:off x="7444962" y="4652064"/>
                    <a:ext cx="77265" cy="782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8D63ACED-243E-0264-B95D-CC10048A00C9}"/>
                      </a:ext>
                    </a:extLst>
                  </p14:cNvPr>
                  <p14:cNvContentPartPr/>
                  <p14:nvPr/>
                </p14:nvContentPartPr>
                <p14:xfrm>
                  <a:off x="7575573" y="4661133"/>
                  <a:ext cx="59760" cy="82080"/>
                </p14:xfrm>
              </p:contentPart>
            </mc:Choice>
            <mc:Fallback xmlns="">
              <p:pic>
                <p:nvPicPr>
                  <p:cNvPr id="15" name="Ink 14">
                    <a:extLst>
                      <a:ext uri="{FF2B5EF4-FFF2-40B4-BE49-F238E27FC236}">
                        <a16:creationId xmlns:a16="http://schemas.microsoft.com/office/drawing/2014/main" id="{8D63ACED-243E-0264-B95D-CC10048A00C9}"/>
                      </a:ext>
                    </a:extLst>
                  </p:cNvPr>
                  <p:cNvPicPr/>
                  <p:nvPr/>
                </p:nvPicPr>
                <p:blipFill>
                  <a:blip r:embed="rId9"/>
                  <a:stretch>
                    <a:fillRect/>
                  </a:stretch>
                </p:blipFill>
                <p:spPr>
                  <a:xfrm>
                    <a:off x="7564773" y="4650333"/>
                    <a:ext cx="810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E12ABD39-B08D-03D1-66A6-033AC7B65C46}"/>
                      </a:ext>
                    </a:extLst>
                  </p14:cNvPr>
                  <p14:cNvContentPartPr/>
                  <p14:nvPr/>
                </p14:nvContentPartPr>
                <p14:xfrm>
                  <a:off x="7274253" y="4748253"/>
                  <a:ext cx="527400" cy="383760"/>
                </p14:xfrm>
              </p:contentPart>
            </mc:Choice>
            <mc:Fallback xmlns="">
              <p:pic>
                <p:nvPicPr>
                  <p:cNvPr id="16" name="Ink 15">
                    <a:extLst>
                      <a:ext uri="{FF2B5EF4-FFF2-40B4-BE49-F238E27FC236}">
                        <a16:creationId xmlns:a16="http://schemas.microsoft.com/office/drawing/2014/main" id="{E12ABD39-B08D-03D1-66A6-033AC7B65C46}"/>
                      </a:ext>
                    </a:extLst>
                  </p:cNvPr>
                  <p:cNvPicPr/>
                  <p:nvPr/>
                </p:nvPicPr>
                <p:blipFill>
                  <a:blip r:embed="rId11"/>
                  <a:stretch>
                    <a:fillRect/>
                  </a:stretch>
                </p:blipFill>
                <p:spPr>
                  <a:xfrm>
                    <a:off x="7263460" y="4737453"/>
                    <a:ext cx="548626"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9DABF391-531F-27BD-128A-3B7633957EBA}"/>
                      </a:ext>
                    </a:extLst>
                  </p14:cNvPr>
                  <p14:cNvContentPartPr/>
                  <p14:nvPr/>
                </p14:nvContentPartPr>
                <p14:xfrm>
                  <a:off x="7435173" y="4981173"/>
                  <a:ext cx="218160" cy="125640"/>
                </p14:xfrm>
              </p:contentPart>
            </mc:Choice>
            <mc:Fallback xmlns="">
              <p:pic>
                <p:nvPicPr>
                  <p:cNvPr id="17" name="Ink 16">
                    <a:extLst>
                      <a:ext uri="{FF2B5EF4-FFF2-40B4-BE49-F238E27FC236}">
                        <a16:creationId xmlns:a16="http://schemas.microsoft.com/office/drawing/2014/main" id="{9DABF391-531F-27BD-128A-3B7633957EBA}"/>
                      </a:ext>
                    </a:extLst>
                  </p:cNvPr>
                  <p:cNvPicPr/>
                  <p:nvPr/>
                </p:nvPicPr>
                <p:blipFill>
                  <a:blip r:embed="rId13"/>
                  <a:stretch>
                    <a:fillRect/>
                  </a:stretch>
                </p:blipFill>
                <p:spPr>
                  <a:xfrm>
                    <a:off x="7424355" y="4970373"/>
                    <a:ext cx="239435"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79415625-4DB1-0D69-632C-D4A4D7D3A8C1}"/>
                      </a:ext>
                    </a:extLst>
                  </p14:cNvPr>
                  <p14:cNvContentPartPr/>
                  <p14:nvPr/>
                </p14:nvContentPartPr>
                <p14:xfrm>
                  <a:off x="7253013" y="5116533"/>
                  <a:ext cx="158760" cy="420120"/>
                </p14:xfrm>
              </p:contentPart>
            </mc:Choice>
            <mc:Fallback xmlns="">
              <p:pic>
                <p:nvPicPr>
                  <p:cNvPr id="18" name="Ink 17">
                    <a:extLst>
                      <a:ext uri="{FF2B5EF4-FFF2-40B4-BE49-F238E27FC236}">
                        <a16:creationId xmlns:a16="http://schemas.microsoft.com/office/drawing/2014/main" id="{79415625-4DB1-0D69-632C-D4A4D7D3A8C1}"/>
                      </a:ext>
                    </a:extLst>
                  </p:cNvPr>
                  <p:cNvPicPr/>
                  <p:nvPr/>
                </p:nvPicPr>
                <p:blipFill>
                  <a:blip r:embed="rId15"/>
                  <a:stretch>
                    <a:fillRect/>
                  </a:stretch>
                </p:blipFill>
                <p:spPr>
                  <a:xfrm>
                    <a:off x="7242213" y="5105733"/>
                    <a:ext cx="1800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6DBA18B3-A0FF-1CA3-5269-1B0AC401F7AB}"/>
                      </a:ext>
                    </a:extLst>
                  </p14:cNvPr>
                  <p14:cNvContentPartPr/>
                  <p14:nvPr/>
                </p14:nvContentPartPr>
                <p14:xfrm>
                  <a:off x="7716333" y="5123013"/>
                  <a:ext cx="135360" cy="404280"/>
                </p14:xfrm>
              </p:contentPart>
            </mc:Choice>
            <mc:Fallback xmlns="">
              <p:pic>
                <p:nvPicPr>
                  <p:cNvPr id="19" name="Ink 18">
                    <a:extLst>
                      <a:ext uri="{FF2B5EF4-FFF2-40B4-BE49-F238E27FC236}">
                        <a16:creationId xmlns:a16="http://schemas.microsoft.com/office/drawing/2014/main" id="{6DBA18B3-A0FF-1CA3-5269-1B0AC401F7AB}"/>
                      </a:ext>
                    </a:extLst>
                  </p:cNvPr>
                  <p:cNvPicPr/>
                  <p:nvPr/>
                </p:nvPicPr>
                <p:blipFill>
                  <a:blip r:embed="rId17"/>
                  <a:stretch>
                    <a:fillRect/>
                  </a:stretch>
                </p:blipFill>
                <p:spPr>
                  <a:xfrm>
                    <a:off x="7705533" y="5112213"/>
                    <a:ext cx="1566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84A61AC4-AB01-4013-9F5A-11D434A46AD5}"/>
                      </a:ext>
                    </a:extLst>
                  </p14:cNvPr>
                  <p14:cNvContentPartPr/>
                  <p14:nvPr/>
                </p14:nvContentPartPr>
                <p14:xfrm>
                  <a:off x="7409613" y="5402013"/>
                  <a:ext cx="137880" cy="190440"/>
                </p14:xfrm>
              </p:contentPart>
            </mc:Choice>
            <mc:Fallback xmlns="">
              <p:pic>
                <p:nvPicPr>
                  <p:cNvPr id="20" name="Ink 19">
                    <a:extLst>
                      <a:ext uri="{FF2B5EF4-FFF2-40B4-BE49-F238E27FC236}">
                        <a16:creationId xmlns:a16="http://schemas.microsoft.com/office/drawing/2014/main" id="{84A61AC4-AB01-4013-9F5A-11D434A46AD5}"/>
                      </a:ext>
                    </a:extLst>
                  </p:cNvPr>
                  <p:cNvPicPr/>
                  <p:nvPr/>
                </p:nvPicPr>
                <p:blipFill>
                  <a:blip r:embed="rId19"/>
                  <a:stretch>
                    <a:fillRect/>
                  </a:stretch>
                </p:blipFill>
                <p:spPr>
                  <a:xfrm>
                    <a:off x="7398813" y="5391213"/>
                    <a:ext cx="159120" cy="21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6" name="Ink 5">
                  <a:extLst>
                    <a:ext uri="{FF2B5EF4-FFF2-40B4-BE49-F238E27FC236}">
                      <a16:creationId xmlns:a16="http://schemas.microsoft.com/office/drawing/2014/main" id="{CA3D2A26-F25E-1E09-C30A-0BDB65C8803B}"/>
                    </a:ext>
                  </a:extLst>
                </p14:cNvPr>
                <p14:cNvContentPartPr/>
                <p14:nvPr/>
              </p14:nvContentPartPr>
              <p14:xfrm>
                <a:off x="7609413" y="5403813"/>
                <a:ext cx="135360" cy="157320"/>
              </p14:xfrm>
            </p:contentPart>
          </mc:Choice>
          <mc:Fallback xmlns="">
            <p:pic>
              <p:nvPicPr>
                <p:cNvPr id="6" name="Ink 5">
                  <a:extLst>
                    <a:ext uri="{FF2B5EF4-FFF2-40B4-BE49-F238E27FC236}">
                      <a16:creationId xmlns:a16="http://schemas.microsoft.com/office/drawing/2014/main" id="{CA3D2A26-F25E-1E09-C30A-0BDB65C8803B}"/>
                    </a:ext>
                  </a:extLst>
                </p:cNvPr>
                <p:cNvPicPr/>
                <p:nvPr/>
              </p:nvPicPr>
              <p:blipFill>
                <a:blip r:embed="rId21"/>
                <a:stretch>
                  <a:fillRect/>
                </a:stretch>
              </p:blipFill>
              <p:spPr>
                <a:xfrm>
                  <a:off x="7598613" y="5393013"/>
                  <a:ext cx="1566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 name="Ink 6">
                  <a:extLst>
                    <a:ext uri="{FF2B5EF4-FFF2-40B4-BE49-F238E27FC236}">
                      <a16:creationId xmlns:a16="http://schemas.microsoft.com/office/drawing/2014/main" id="{A72DB891-A7B1-B299-7766-C996FFB7418F}"/>
                    </a:ext>
                  </a:extLst>
                </p14:cNvPr>
                <p14:cNvContentPartPr/>
                <p14:nvPr/>
              </p14:nvContentPartPr>
              <p14:xfrm>
                <a:off x="7880853" y="5256573"/>
                <a:ext cx="130320" cy="100080"/>
              </p14:xfrm>
            </p:contentPart>
          </mc:Choice>
          <mc:Fallback xmlns="">
            <p:pic>
              <p:nvPicPr>
                <p:cNvPr id="7" name="Ink 6">
                  <a:extLst>
                    <a:ext uri="{FF2B5EF4-FFF2-40B4-BE49-F238E27FC236}">
                      <a16:creationId xmlns:a16="http://schemas.microsoft.com/office/drawing/2014/main" id="{A72DB891-A7B1-B299-7766-C996FFB7418F}"/>
                    </a:ext>
                  </a:extLst>
                </p:cNvPr>
                <p:cNvPicPr/>
                <p:nvPr/>
              </p:nvPicPr>
              <p:blipFill>
                <a:blip r:embed="rId23"/>
                <a:stretch>
                  <a:fillRect/>
                </a:stretch>
              </p:blipFill>
              <p:spPr>
                <a:xfrm>
                  <a:off x="7870053" y="5245773"/>
                  <a:ext cx="1515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 name="Ink 7">
                  <a:extLst>
                    <a:ext uri="{FF2B5EF4-FFF2-40B4-BE49-F238E27FC236}">
                      <a16:creationId xmlns:a16="http://schemas.microsoft.com/office/drawing/2014/main" id="{16308DB8-924B-F134-DF14-FE6E480FC7AF}"/>
                    </a:ext>
                  </a:extLst>
                </p14:cNvPr>
                <p14:cNvContentPartPr/>
                <p14:nvPr/>
              </p14:nvContentPartPr>
              <p14:xfrm>
                <a:off x="7096773" y="5276373"/>
                <a:ext cx="137520" cy="138240"/>
              </p14:xfrm>
            </p:contentPart>
          </mc:Choice>
          <mc:Fallback xmlns="">
            <p:pic>
              <p:nvPicPr>
                <p:cNvPr id="8" name="Ink 7">
                  <a:extLst>
                    <a:ext uri="{FF2B5EF4-FFF2-40B4-BE49-F238E27FC236}">
                      <a16:creationId xmlns:a16="http://schemas.microsoft.com/office/drawing/2014/main" id="{16308DB8-924B-F134-DF14-FE6E480FC7AF}"/>
                    </a:ext>
                  </a:extLst>
                </p:cNvPr>
                <p:cNvPicPr/>
                <p:nvPr/>
              </p:nvPicPr>
              <p:blipFill>
                <a:blip r:embed="rId25"/>
                <a:stretch>
                  <a:fillRect/>
                </a:stretch>
              </p:blipFill>
              <p:spPr>
                <a:xfrm>
                  <a:off x="7086001" y="5265573"/>
                  <a:ext cx="158705"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 name="Ink 8">
                  <a:extLst>
                    <a:ext uri="{FF2B5EF4-FFF2-40B4-BE49-F238E27FC236}">
                      <a16:creationId xmlns:a16="http://schemas.microsoft.com/office/drawing/2014/main" id="{646F7744-D68D-851B-1519-8447A6D060A6}"/>
                    </a:ext>
                  </a:extLst>
                </p14:cNvPr>
                <p14:cNvContentPartPr/>
                <p14:nvPr/>
              </p14:nvContentPartPr>
              <p14:xfrm>
                <a:off x="7924053" y="5352693"/>
                <a:ext cx="84600" cy="216000"/>
              </p14:xfrm>
            </p:contentPart>
          </mc:Choice>
          <mc:Fallback xmlns="">
            <p:pic>
              <p:nvPicPr>
                <p:cNvPr id="9" name="Ink 8">
                  <a:extLst>
                    <a:ext uri="{FF2B5EF4-FFF2-40B4-BE49-F238E27FC236}">
                      <a16:creationId xmlns:a16="http://schemas.microsoft.com/office/drawing/2014/main" id="{646F7744-D68D-851B-1519-8447A6D060A6}"/>
                    </a:ext>
                  </a:extLst>
                </p:cNvPr>
                <p:cNvPicPr/>
                <p:nvPr/>
              </p:nvPicPr>
              <p:blipFill>
                <a:blip r:embed="rId27"/>
                <a:stretch>
                  <a:fillRect/>
                </a:stretch>
              </p:blipFill>
              <p:spPr>
                <a:xfrm>
                  <a:off x="7913253" y="5341911"/>
                  <a:ext cx="105840" cy="23720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A47A7AD8-824F-C7AF-3FFC-21EB75190576}"/>
                    </a:ext>
                  </a:extLst>
                </p14:cNvPr>
                <p14:cNvContentPartPr/>
                <p14:nvPr/>
              </p14:nvContentPartPr>
              <p14:xfrm>
                <a:off x="7935933" y="4427853"/>
                <a:ext cx="191160" cy="829080"/>
              </p14:xfrm>
            </p:contentPart>
          </mc:Choice>
          <mc:Fallback xmlns="">
            <p:pic>
              <p:nvPicPr>
                <p:cNvPr id="10" name="Ink 9">
                  <a:extLst>
                    <a:ext uri="{FF2B5EF4-FFF2-40B4-BE49-F238E27FC236}">
                      <a16:creationId xmlns:a16="http://schemas.microsoft.com/office/drawing/2014/main" id="{A47A7AD8-824F-C7AF-3FFC-21EB75190576}"/>
                    </a:ext>
                  </a:extLst>
                </p:cNvPr>
                <p:cNvPicPr/>
                <p:nvPr/>
              </p:nvPicPr>
              <p:blipFill>
                <a:blip r:embed="rId29"/>
                <a:stretch>
                  <a:fillRect/>
                </a:stretch>
              </p:blipFill>
              <p:spPr>
                <a:xfrm>
                  <a:off x="7925113" y="4417053"/>
                  <a:ext cx="212440" cy="85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 name="Ink 10">
                  <a:extLst>
                    <a:ext uri="{FF2B5EF4-FFF2-40B4-BE49-F238E27FC236}">
                      <a16:creationId xmlns:a16="http://schemas.microsoft.com/office/drawing/2014/main" id="{094BBD39-4111-DF8F-9852-985A0ECFA85A}"/>
                    </a:ext>
                  </a:extLst>
                </p14:cNvPr>
                <p14:cNvContentPartPr/>
                <p14:nvPr/>
              </p14:nvContentPartPr>
              <p14:xfrm>
                <a:off x="7902093" y="4102773"/>
                <a:ext cx="354960" cy="313200"/>
              </p14:xfrm>
            </p:contentPart>
          </mc:Choice>
          <mc:Fallback xmlns="">
            <p:pic>
              <p:nvPicPr>
                <p:cNvPr id="11" name="Ink 10">
                  <a:extLst>
                    <a:ext uri="{FF2B5EF4-FFF2-40B4-BE49-F238E27FC236}">
                      <a16:creationId xmlns:a16="http://schemas.microsoft.com/office/drawing/2014/main" id="{094BBD39-4111-DF8F-9852-985A0ECFA85A}"/>
                    </a:ext>
                  </a:extLst>
                </p:cNvPr>
                <p:cNvPicPr/>
                <p:nvPr/>
              </p:nvPicPr>
              <p:blipFill>
                <a:blip r:embed="rId31"/>
                <a:stretch>
                  <a:fillRect/>
                </a:stretch>
              </p:blipFill>
              <p:spPr>
                <a:xfrm>
                  <a:off x="7891293" y="4091973"/>
                  <a:ext cx="376200" cy="334440"/>
                </a:xfrm>
                <a:prstGeom prst="rect">
                  <a:avLst/>
                </a:prstGeom>
              </p:spPr>
            </p:pic>
          </mc:Fallback>
        </mc:AlternateContent>
      </p:grpSp>
    </p:spTree>
    <p:extLst>
      <p:ext uri="{BB962C8B-B14F-4D97-AF65-F5344CB8AC3E}">
        <p14:creationId xmlns:p14="http://schemas.microsoft.com/office/powerpoint/2010/main" val="1962325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F652D-D9F2-CB3D-1F46-C60CFDF3C8CD}"/>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0E454F78-07C5-FD51-745B-2BE1C38DC628}"/>
              </a:ext>
            </a:extLst>
          </p:cNvPr>
          <p:cNvSpPr>
            <a:spLocks noGrp="1"/>
          </p:cNvSpPr>
          <p:nvPr>
            <p:ph type="body" sz="quarter" idx="13"/>
          </p:nvPr>
        </p:nvSpPr>
        <p:spPr/>
        <p:txBody>
          <a:bodyPr vert="horz" lIns="0" tIns="0" rIns="0" bIns="0" rtlCol="0" anchor="t">
            <a:noAutofit/>
          </a:bodyPr>
          <a:lstStyle/>
          <a:p>
            <a:r>
              <a:rPr lang="en-US">
                <a:latin typeface="CiscoSansTT Light"/>
                <a:ea typeface="ＭＳ Ｐゴシック"/>
                <a:cs typeface="CiscoSansTT Light"/>
              </a:rPr>
              <a:t>Choose your tools</a:t>
            </a:r>
            <a:endParaRPr lang="es-ES"/>
          </a:p>
        </p:txBody>
      </p:sp>
      <p:grpSp>
        <p:nvGrpSpPr>
          <p:cNvPr id="4" name="Group 3">
            <a:extLst>
              <a:ext uri="{FF2B5EF4-FFF2-40B4-BE49-F238E27FC236}">
                <a16:creationId xmlns:a16="http://schemas.microsoft.com/office/drawing/2014/main" id="{98FF7AF7-D61D-E5EF-87A4-348C279EF6F5}"/>
              </a:ext>
            </a:extLst>
          </p:cNvPr>
          <p:cNvGrpSpPr/>
          <p:nvPr/>
        </p:nvGrpSpPr>
        <p:grpSpPr>
          <a:xfrm>
            <a:off x="7085756" y="4201925"/>
            <a:ext cx="1160280" cy="1489680"/>
            <a:chOff x="7096773" y="4102773"/>
            <a:chExt cx="1160280" cy="1489680"/>
          </a:xfrm>
        </p:grpSpPr>
        <p:grpSp>
          <p:nvGrpSpPr>
            <p:cNvPr id="5" name="Group 4">
              <a:extLst>
                <a:ext uri="{FF2B5EF4-FFF2-40B4-BE49-F238E27FC236}">
                  <a16:creationId xmlns:a16="http://schemas.microsoft.com/office/drawing/2014/main" id="{83F4E94E-DE88-9100-45A7-784EB0700116}"/>
                </a:ext>
              </a:extLst>
            </p:cNvPr>
            <p:cNvGrpSpPr/>
            <p:nvPr/>
          </p:nvGrpSpPr>
          <p:grpSpPr>
            <a:xfrm>
              <a:off x="7253013" y="4556733"/>
              <a:ext cx="598680" cy="1035720"/>
              <a:chOff x="7253013" y="4556733"/>
              <a:chExt cx="598680" cy="103572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42325A04-BCD7-9D13-26CA-B72E327B5DEE}"/>
                      </a:ext>
                    </a:extLst>
                  </p14:cNvPr>
                  <p14:cNvContentPartPr/>
                  <p14:nvPr/>
                </p14:nvContentPartPr>
                <p14:xfrm>
                  <a:off x="7322853" y="4556733"/>
                  <a:ext cx="221040" cy="237600"/>
                </p14:xfrm>
              </p:contentPart>
            </mc:Choice>
            <mc:Fallback xmlns="">
              <p:pic>
                <p:nvPicPr>
                  <p:cNvPr id="12" name="Ink 11">
                    <a:extLst>
                      <a:ext uri="{FF2B5EF4-FFF2-40B4-BE49-F238E27FC236}">
                        <a16:creationId xmlns:a16="http://schemas.microsoft.com/office/drawing/2014/main" id="{42325A04-BCD7-9D13-26CA-B72E327B5DEE}"/>
                      </a:ext>
                    </a:extLst>
                  </p:cNvPr>
                  <p:cNvPicPr/>
                  <p:nvPr/>
                </p:nvPicPr>
                <p:blipFill>
                  <a:blip r:embed="rId3"/>
                  <a:stretch>
                    <a:fillRect/>
                  </a:stretch>
                </p:blipFill>
                <p:spPr>
                  <a:xfrm>
                    <a:off x="7312053" y="4545933"/>
                    <a:ext cx="2422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48A8AEEF-0507-5761-0C22-D3903243EE7B}"/>
                      </a:ext>
                    </a:extLst>
                  </p14:cNvPr>
                  <p14:cNvContentPartPr/>
                  <p14:nvPr/>
                </p14:nvContentPartPr>
                <p14:xfrm>
                  <a:off x="7538133" y="4578333"/>
                  <a:ext cx="221760" cy="204480"/>
                </p14:xfrm>
              </p:contentPart>
            </mc:Choice>
            <mc:Fallback xmlns="">
              <p:pic>
                <p:nvPicPr>
                  <p:cNvPr id="13" name="Ink 12">
                    <a:extLst>
                      <a:ext uri="{FF2B5EF4-FFF2-40B4-BE49-F238E27FC236}">
                        <a16:creationId xmlns:a16="http://schemas.microsoft.com/office/drawing/2014/main" id="{48A8AEEF-0507-5761-0C22-D3903243EE7B}"/>
                      </a:ext>
                    </a:extLst>
                  </p:cNvPr>
                  <p:cNvPicPr/>
                  <p:nvPr/>
                </p:nvPicPr>
                <p:blipFill>
                  <a:blip r:embed="rId5"/>
                  <a:stretch>
                    <a:fillRect/>
                  </a:stretch>
                </p:blipFill>
                <p:spPr>
                  <a:xfrm>
                    <a:off x="7527333" y="4567533"/>
                    <a:ext cx="243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503006D2-E9F8-8B1C-6C1E-49EA98A8D34D}"/>
                      </a:ext>
                    </a:extLst>
                  </p14:cNvPr>
                  <p14:cNvContentPartPr/>
                  <p14:nvPr/>
                </p14:nvContentPartPr>
                <p14:xfrm>
                  <a:off x="7455693" y="4662933"/>
                  <a:ext cx="56160" cy="56880"/>
                </p14:xfrm>
              </p:contentPart>
            </mc:Choice>
            <mc:Fallback xmlns="">
              <p:pic>
                <p:nvPicPr>
                  <p:cNvPr id="14" name="Ink 13">
                    <a:extLst>
                      <a:ext uri="{FF2B5EF4-FFF2-40B4-BE49-F238E27FC236}">
                        <a16:creationId xmlns:a16="http://schemas.microsoft.com/office/drawing/2014/main" id="{503006D2-E9F8-8B1C-6C1E-49EA98A8D34D}"/>
                      </a:ext>
                    </a:extLst>
                  </p:cNvPr>
                  <p:cNvPicPr/>
                  <p:nvPr/>
                </p:nvPicPr>
                <p:blipFill>
                  <a:blip r:embed="rId7"/>
                  <a:stretch>
                    <a:fillRect/>
                  </a:stretch>
                </p:blipFill>
                <p:spPr>
                  <a:xfrm>
                    <a:off x="7444962" y="4652064"/>
                    <a:ext cx="77265" cy="782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5B6B0FF8-FC55-FCF8-A915-DB466D72B8BB}"/>
                      </a:ext>
                    </a:extLst>
                  </p14:cNvPr>
                  <p14:cNvContentPartPr/>
                  <p14:nvPr/>
                </p14:nvContentPartPr>
                <p14:xfrm>
                  <a:off x="7575573" y="4661133"/>
                  <a:ext cx="59760" cy="82080"/>
                </p14:xfrm>
              </p:contentPart>
            </mc:Choice>
            <mc:Fallback xmlns="">
              <p:pic>
                <p:nvPicPr>
                  <p:cNvPr id="15" name="Ink 14">
                    <a:extLst>
                      <a:ext uri="{FF2B5EF4-FFF2-40B4-BE49-F238E27FC236}">
                        <a16:creationId xmlns:a16="http://schemas.microsoft.com/office/drawing/2014/main" id="{5B6B0FF8-FC55-FCF8-A915-DB466D72B8BB}"/>
                      </a:ext>
                    </a:extLst>
                  </p:cNvPr>
                  <p:cNvPicPr/>
                  <p:nvPr/>
                </p:nvPicPr>
                <p:blipFill>
                  <a:blip r:embed="rId9"/>
                  <a:stretch>
                    <a:fillRect/>
                  </a:stretch>
                </p:blipFill>
                <p:spPr>
                  <a:xfrm>
                    <a:off x="7564773" y="4650333"/>
                    <a:ext cx="810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BCBFAD5C-A6F5-DE51-083C-2A0A2D00FCF7}"/>
                      </a:ext>
                    </a:extLst>
                  </p14:cNvPr>
                  <p14:cNvContentPartPr/>
                  <p14:nvPr/>
                </p14:nvContentPartPr>
                <p14:xfrm>
                  <a:off x="7274253" y="4748253"/>
                  <a:ext cx="527400" cy="383760"/>
                </p14:xfrm>
              </p:contentPart>
            </mc:Choice>
            <mc:Fallback xmlns="">
              <p:pic>
                <p:nvPicPr>
                  <p:cNvPr id="16" name="Ink 15">
                    <a:extLst>
                      <a:ext uri="{FF2B5EF4-FFF2-40B4-BE49-F238E27FC236}">
                        <a16:creationId xmlns:a16="http://schemas.microsoft.com/office/drawing/2014/main" id="{BCBFAD5C-A6F5-DE51-083C-2A0A2D00FCF7}"/>
                      </a:ext>
                    </a:extLst>
                  </p:cNvPr>
                  <p:cNvPicPr/>
                  <p:nvPr/>
                </p:nvPicPr>
                <p:blipFill>
                  <a:blip r:embed="rId11"/>
                  <a:stretch>
                    <a:fillRect/>
                  </a:stretch>
                </p:blipFill>
                <p:spPr>
                  <a:xfrm>
                    <a:off x="7263460" y="4737453"/>
                    <a:ext cx="548626"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823E5936-A12E-9706-5C00-D6FF553B769C}"/>
                      </a:ext>
                    </a:extLst>
                  </p14:cNvPr>
                  <p14:cNvContentPartPr/>
                  <p14:nvPr/>
                </p14:nvContentPartPr>
                <p14:xfrm>
                  <a:off x="7435173" y="4981173"/>
                  <a:ext cx="218160" cy="125640"/>
                </p14:xfrm>
              </p:contentPart>
            </mc:Choice>
            <mc:Fallback xmlns="">
              <p:pic>
                <p:nvPicPr>
                  <p:cNvPr id="17" name="Ink 16">
                    <a:extLst>
                      <a:ext uri="{FF2B5EF4-FFF2-40B4-BE49-F238E27FC236}">
                        <a16:creationId xmlns:a16="http://schemas.microsoft.com/office/drawing/2014/main" id="{823E5936-A12E-9706-5C00-D6FF553B769C}"/>
                      </a:ext>
                    </a:extLst>
                  </p:cNvPr>
                  <p:cNvPicPr/>
                  <p:nvPr/>
                </p:nvPicPr>
                <p:blipFill>
                  <a:blip r:embed="rId13"/>
                  <a:stretch>
                    <a:fillRect/>
                  </a:stretch>
                </p:blipFill>
                <p:spPr>
                  <a:xfrm>
                    <a:off x="7424355" y="4970373"/>
                    <a:ext cx="239435"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9C94B593-61BE-B968-1EE9-0F29B39A6EB0}"/>
                      </a:ext>
                    </a:extLst>
                  </p14:cNvPr>
                  <p14:cNvContentPartPr/>
                  <p14:nvPr/>
                </p14:nvContentPartPr>
                <p14:xfrm>
                  <a:off x="7253013" y="5116533"/>
                  <a:ext cx="158760" cy="420120"/>
                </p14:xfrm>
              </p:contentPart>
            </mc:Choice>
            <mc:Fallback xmlns="">
              <p:pic>
                <p:nvPicPr>
                  <p:cNvPr id="18" name="Ink 17">
                    <a:extLst>
                      <a:ext uri="{FF2B5EF4-FFF2-40B4-BE49-F238E27FC236}">
                        <a16:creationId xmlns:a16="http://schemas.microsoft.com/office/drawing/2014/main" id="{9C94B593-61BE-B968-1EE9-0F29B39A6EB0}"/>
                      </a:ext>
                    </a:extLst>
                  </p:cNvPr>
                  <p:cNvPicPr/>
                  <p:nvPr/>
                </p:nvPicPr>
                <p:blipFill>
                  <a:blip r:embed="rId15"/>
                  <a:stretch>
                    <a:fillRect/>
                  </a:stretch>
                </p:blipFill>
                <p:spPr>
                  <a:xfrm>
                    <a:off x="7242213" y="5105733"/>
                    <a:ext cx="1800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8E9A2E23-2042-725A-9DE0-D50FE7175847}"/>
                      </a:ext>
                    </a:extLst>
                  </p14:cNvPr>
                  <p14:cNvContentPartPr/>
                  <p14:nvPr/>
                </p14:nvContentPartPr>
                <p14:xfrm>
                  <a:off x="7716333" y="5123013"/>
                  <a:ext cx="135360" cy="404280"/>
                </p14:xfrm>
              </p:contentPart>
            </mc:Choice>
            <mc:Fallback xmlns="">
              <p:pic>
                <p:nvPicPr>
                  <p:cNvPr id="19" name="Ink 18">
                    <a:extLst>
                      <a:ext uri="{FF2B5EF4-FFF2-40B4-BE49-F238E27FC236}">
                        <a16:creationId xmlns:a16="http://schemas.microsoft.com/office/drawing/2014/main" id="{8E9A2E23-2042-725A-9DE0-D50FE7175847}"/>
                      </a:ext>
                    </a:extLst>
                  </p:cNvPr>
                  <p:cNvPicPr/>
                  <p:nvPr/>
                </p:nvPicPr>
                <p:blipFill>
                  <a:blip r:embed="rId17"/>
                  <a:stretch>
                    <a:fillRect/>
                  </a:stretch>
                </p:blipFill>
                <p:spPr>
                  <a:xfrm>
                    <a:off x="7705533" y="5112213"/>
                    <a:ext cx="1566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F65777D1-00BD-0C37-037B-4A6CA1B6167B}"/>
                      </a:ext>
                    </a:extLst>
                  </p14:cNvPr>
                  <p14:cNvContentPartPr/>
                  <p14:nvPr/>
                </p14:nvContentPartPr>
                <p14:xfrm>
                  <a:off x="7409613" y="5402013"/>
                  <a:ext cx="137880" cy="190440"/>
                </p14:xfrm>
              </p:contentPart>
            </mc:Choice>
            <mc:Fallback xmlns="">
              <p:pic>
                <p:nvPicPr>
                  <p:cNvPr id="20" name="Ink 19">
                    <a:extLst>
                      <a:ext uri="{FF2B5EF4-FFF2-40B4-BE49-F238E27FC236}">
                        <a16:creationId xmlns:a16="http://schemas.microsoft.com/office/drawing/2014/main" id="{F65777D1-00BD-0C37-037B-4A6CA1B6167B}"/>
                      </a:ext>
                    </a:extLst>
                  </p:cNvPr>
                  <p:cNvPicPr/>
                  <p:nvPr/>
                </p:nvPicPr>
                <p:blipFill>
                  <a:blip r:embed="rId19"/>
                  <a:stretch>
                    <a:fillRect/>
                  </a:stretch>
                </p:blipFill>
                <p:spPr>
                  <a:xfrm>
                    <a:off x="7398813" y="5391213"/>
                    <a:ext cx="159120" cy="21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6" name="Ink 5">
                  <a:extLst>
                    <a:ext uri="{FF2B5EF4-FFF2-40B4-BE49-F238E27FC236}">
                      <a16:creationId xmlns:a16="http://schemas.microsoft.com/office/drawing/2014/main" id="{49405C75-6669-4AB1-EDA9-7D86159A2CF0}"/>
                    </a:ext>
                  </a:extLst>
                </p14:cNvPr>
                <p14:cNvContentPartPr/>
                <p14:nvPr/>
              </p14:nvContentPartPr>
              <p14:xfrm>
                <a:off x="7609413" y="5403813"/>
                <a:ext cx="135360" cy="157320"/>
              </p14:xfrm>
            </p:contentPart>
          </mc:Choice>
          <mc:Fallback xmlns="">
            <p:pic>
              <p:nvPicPr>
                <p:cNvPr id="6" name="Ink 5">
                  <a:extLst>
                    <a:ext uri="{FF2B5EF4-FFF2-40B4-BE49-F238E27FC236}">
                      <a16:creationId xmlns:a16="http://schemas.microsoft.com/office/drawing/2014/main" id="{49405C75-6669-4AB1-EDA9-7D86159A2CF0}"/>
                    </a:ext>
                  </a:extLst>
                </p:cNvPr>
                <p:cNvPicPr/>
                <p:nvPr/>
              </p:nvPicPr>
              <p:blipFill>
                <a:blip r:embed="rId21"/>
                <a:stretch>
                  <a:fillRect/>
                </a:stretch>
              </p:blipFill>
              <p:spPr>
                <a:xfrm>
                  <a:off x="7598613" y="5393013"/>
                  <a:ext cx="1566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 name="Ink 6">
                  <a:extLst>
                    <a:ext uri="{FF2B5EF4-FFF2-40B4-BE49-F238E27FC236}">
                      <a16:creationId xmlns:a16="http://schemas.microsoft.com/office/drawing/2014/main" id="{1722211B-4969-572E-6884-371D2E29ABC9}"/>
                    </a:ext>
                  </a:extLst>
                </p14:cNvPr>
                <p14:cNvContentPartPr/>
                <p14:nvPr/>
              </p14:nvContentPartPr>
              <p14:xfrm>
                <a:off x="7880853" y="5256573"/>
                <a:ext cx="130320" cy="100080"/>
              </p14:xfrm>
            </p:contentPart>
          </mc:Choice>
          <mc:Fallback xmlns="">
            <p:pic>
              <p:nvPicPr>
                <p:cNvPr id="7" name="Ink 6">
                  <a:extLst>
                    <a:ext uri="{FF2B5EF4-FFF2-40B4-BE49-F238E27FC236}">
                      <a16:creationId xmlns:a16="http://schemas.microsoft.com/office/drawing/2014/main" id="{1722211B-4969-572E-6884-371D2E29ABC9}"/>
                    </a:ext>
                  </a:extLst>
                </p:cNvPr>
                <p:cNvPicPr/>
                <p:nvPr/>
              </p:nvPicPr>
              <p:blipFill>
                <a:blip r:embed="rId23"/>
                <a:stretch>
                  <a:fillRect/>
                </a:stretch>
              </p:blipFill>
              <p:spPr>
                <a:xfrm>
                  <a:off x="7870053" y="5245773"/>
                  <a:ext cx="1515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 name="Ink 7">
                  <a:extLst>
                    <a:ext uri="{FF2B5EF4-FFF2-40B4-BE49-F238E27FC236}">
                      <a16:creationId xmlns:a16="http://schemas.microsoft.com/office/drawing/2014/main" id="{649C3A4E-4DA5-15BA-515C-7932612538BA}"/>
                    </a:ext>
                  </a:extLst>
                </p14:cNvPr>
                <p14:cNvContentPartPr/>
                <p14:nvPr/>
              </p14:nvContentPartPr>
              <p14:xfrm>
                <a:off x="7096773" y="5276373"/>
                <a:ext cx="137520" cy="138240"/>
              </p14:xfrm>
            </p:contentPart>
          </mc:Choice>
          <mc:Fallback xmlns="">
            <p:pic>
              <p:nvPicPr>
                <p:cNvPr id="8" name="Ink 7">
                  <a:extLst>
                    <a:ext uri="{FF2B5EF4-FFF2-40B4-BE49-F238E27FC236}">
                      <a16:creationId xmlns:a16="http://schemas.microsoft.com/office/drawing/2014/main" id="{649C3A4E-4DA5-15BA-515C-7932612538BA}"/>
                    </a:ext>
                  </a:extLst>
                </p:cNvPr>
                <p:cNvPicPr/>
                <p:nvPr/>
              </p:nvPicPr>
              <p:blipFill>
                <a:blip r:embed="rId25"/>
                <a:stretch>
                  <a:fillRect/>
                </a:stretch>
              </p:blipFill>
              <p:spPr>
                <a:xfrm>
                  <a:off x="7086001" y="5265573"/>
                  <a:ext cx="158705"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 name="Ink 8">
                  <a:extLst>
                    <a:ext uri="{FF2B5EF4-FFF2-40B4-BE49-F238E27FC236}">
                      <a16:creationId xmlns:a16="http://schemas.microsoft.com/office/drawing/2014/main" id="{4A375B1D-AAD9-8A21-8DE2-26542B18630C}"/>
                    </a:ext>
                  </a:extLst>
                </p14:cNvPr>
                <p14:cNvContentPartPr/>
                <p14:nvPr/>
              </p14:nvContentPartPr>
              <p14:xfrm>
                <a:off x="7924053" y="5352693"/>
                <a:ext cx="84600" cy="216000"/>
              </p14:xfrm>
            </p:contentPart>
          </mc:Choice>
          <mc:Fallback xmlns="">
            <p:pic>
              <p:nvPicPr>
                <p:cNvPr id="9" name="Ink 8">
                  <a:extLst>
                    <a:ext uri="{FF2B5EF4-FFF2-40B4-BE49-F238E27FC236}">
                      <a16:creationId xmlns:a16="http://schemas.microsoft.com/office/drawing/2014/main" id="{4A375B1D-AAD9-8A21-8DE2-26542B18630C}"/>
                    </a:ext>
                  </a:extLst>
                </p:cNvPr>
                <p:cNvPicPr/>
                <p:nvPr/>
              </p:nvPicPr>
              <p:blipFill>
                <a:blip r:embed="rId27"/>
                <a:stretch>
                  <a:fillRect/>
                </a:stretch>
              </p:blipFill>
              <p:spPr>
                <a:xfrm>
                  <a:off x="7913253" y="5341911"/>
                  <a:ext cx="105840" cy="23720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50FD771A-A0AD-7133-B077-CE4AF49F2637}"/>
                    </a:ext>
                  </a:extLst>
                </p14:cNvPr>
                <p14:cNvContentPartPr/>
                <p14:nvPr/>
              </p14:nvContentPartPr>
              <p14:xfrm>
                <a:off x="7935933" y="4427853"/>
                <a:ext cx="191160" cy="829080"/>
              </p14:xfrm>
            </p:contentPart>
          </mc:Choice>
          <mc:Fallback xmlns="">
            <p:pic>
              <p:nvPicPr>
                <p:cNvPr id="10" name="Ink 9">
                  <a:extLst>
                    <a:ext uri="{FF2B5EF4-FFF2-40B4-BE49-F238E27FC236}">
                      <a16:creationId xmlns:a16="http://schemas.microsoft.com/office/drawing/2014/main" id="{50FD771A-A0AD-7133-B077-CE4AF49F2637}"/>
                    </a:ext>
                  </a:extLst>
                </p:cNvPr>
                <p:cNvPicPr/>
                <p:nvPr/>
              </p:nvPicPr>
              <p:blipFill>
                <a:blip r:embed="rId29"/>
                <a:stretch>
                  <a:fillRect/>
                </a:stretch>
              </p:blipFill>
              <p:spPr>
                <a:xfrm>
                  <a:off x="7925113" y="4417053"/>
                  <a:ext cx="212440" cy="85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 name="Ink 10">
                  <a:extLst>
                    <a:ext uri="{FF2B5EF4-FFF2-40B4-BE49-F238E27FC236}">
                      <a16:creationId xmlns:a16="http://schemas.microsoft.com/office/drawing/2014/main" id="{E78B2A3D-81FE-3ECE-A723-490F7C483884}"/>
                    </a:ext>
                  </a:extLst>
                </p14:cNvPr>
                <p14:cNvContentPartPr/>
                <p14:nvPr/>
              </p14:nvContentPartPr>
              <p14:xfrm>
                <a:off x="7902093" y="4102773"/>
                <a:ext cx="354960" cy="313200"/>
              </p14:xfrm>
            </p:contentPart>
          </mc:Choice>
          <mc:Fallback xmlns="">
            <p:pic>
              <p:nvPicPr>
                <p:cNvPr id="11" name="Ink 10">
                  <a:extLst>
                    <a:ext uri="{FF2B5EF4-FFF2-40B4-BE49-F238E27FC236}">
                      <a16:creationId xmlns:a16="http://schemas.microsoft.com/office/drawing/2014/main" id="{E78B2A3D-81FE-3ECE-A723-490F7C483884}"/>
                    </a:ext>
                  </a:extLst>
                </p:cNvPr>
                <p:cNvPicPr/>
                <p:nvPr/>
              </p:nvPicPr>
              <p:blipFill>
                <a:blip r:embed="rId31"/>
                <a:stretch>
                  <a:fillRect/>
                </a:stretch>
              </p:blipFill>
              <p:spPr>
                <a:xfrm>
                  <a:off x="7891293" y="4091973"/>
                  <a:ext cx="376200" cy="334440"/>
                </a:xfrm>
                <a:prstGeom prst="rect">
                  <a:avLst/>
                </a:prstGeom>
              </p:spPr>
            </p:pic>
          </mc:Fallback>
        </mc:AlternateContent>
      </p:grpSp>
    </p:spTree>
    <p:extLst>
      <p:ext uri="{BB962C8B-B14F-4D97-AF65-F5344CB8AC3E}">
        <p14:creationId xmlns:p14="http://schemas.microsoft.com/office/powerpoint/2010/main" val="102060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B44C22-268F-3DFD-8BCD-CF94987F5E57}"/>
              </a:ext>
            </a:extLst>
          </p:cNvPr>
          <p:cNvSpPr>
            <a:spLocks noGrp="1"/>
          </p:cNvSpPr>
          <p:nvPr>
            <p:ph type="body" sz="quarter" idx="13"/>
          </p:nvPr>
        </p:nvSpPr>
        <p:spPr>
          <a:xfrm>
            <a:off x="1350321" y="3652167"/>
            <a:ext cx="9488181" cy="669674"/>
          </a:xfrm>
        </p:spPr>
        <p:txBody>
          <a:bodyPr vert="horz" lIns="0" tIns="0" rIns="0" bIns="0" rtlCol="0" anchor="t">
            <a:noAutofit/>
          </a:bodyPr>
          <a:lstStyle/>
          <a:p>
            <a:r>
              <a:rPr lang="en-US" err="1">
                <a:latin typeface="CiscoSansTT Light"/>
                <a:ea typeface="ＭＳ Ｐゴシック"/>
                <a:cs typeface="CiscoSansTT Light"/>
              </a:rPr>
              <a:t>RagFlow</a:t>
            </a:r>
            <a:r>
              <a:rPr lang="en-US">
                <a:latin typeface="CiscoSansTT Light"/>
                <a:ea typeface="ＭＳ Ｐゴシック"/>
                <a:cs typeface="CiscoSansTT Light"/>
              </a:rPr>
              <a:t> Walkthrough</a:t>
            </a:r>
            <a:br>
              <a:rPr lang="en-US">
                <a:latin typeface="CiscoSansTT Light"/>
                <a:ea typeface="ＭＳ Ｐゴシック"/>
                <a:cs typeface="CiscoSansTT Light"/>
              </a:rPr>
            </a:br>
            <a:endParaRPr lang="en-US"/>
          </a:p>
        </p:txBody>
      </p:sp>
      <p:sp>
        <p:nvSpPr>
          <p:cNvPr id="3" name="Text Placeholder 2">
            <a:extLst>
              <a:ext uri="{FF2B5EF4-FFF2-40B4-BE49-F238E27FC236}">
                <a16:creationId xmlns:a16="http://schemas.microsoft.com/office/drawing/2014/main" id="{2BC73E90-4298-1A71-F51E-B5ABF6CF1531}"/>
              </a:ext>
            </a:extLst>
          </p:cNvPr>
          <p:cNvSpPr>
            <a:spLocks noGrp="1"/>
          </p:cNvSpPr>
          <p:nvPr>
            <p:ph type="body" sz="quarter" idx="14"/>
          </p:nvPr>
        </p:nvSpPr>
        <p:spPr>
          <a:xfrm>
            <a:off x="1400593" y="2865980"/>
            <a:ext cx="9488181" cy="669674"/>
          </a:xfrm>
        </p:spPr>
        <p:txBody>
          <a:bodyPr vert="horz" lIns="0" tIns="0" rIns="0" bIns="0" rtlCol="0" anchor="t">
            <a:noAutofit/>
          </a:bodyPr>
          <a:lstStyle/>
          <a:p>
            <a:r>
              <a:rPr lang="en-US">
                <a:latin typeface="CiscoSansTT Light"/>
                <a:ea typeface="ＭＳ Ｐゴシック"/>
                <a:cs typeface="CiscoSansTT Light"/>
              </a:rPr>
              <a:t>Apply AI: RAG</a:t>
            </a:r>
          </a:p>
        </p:txBody>
      </p:sp>
    </p:spTree>
    <p:extLst>
      <p:ext uri="{BB962C8B-B14F-4D97-AF65-F5344CB8AC3E}">
        <p14:creationId xmlns:p14="http://schemas.microsoft.com/office/powerpoint/2010/main" val="18852918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8A048-C89E-7BB0-777F-C709B90C6429}"/>
              </a:ext>
            </a:extLst>
          </p:cNvPr>
          <p:cNvSpPr>
            <a:spLocks noGrp="1"/>
          </p:cNvSpPr>
          <p:nvPr>
            <p:ph type="title"/>
          </p:nvPr>
        </p:nvSpPr>
        <p:spPr>
          <a:xfrm>
            <a:off x="387843" y="381000"/>
            <a:ext cx="10969943" cy="685800"/>
          </a:xfrm>
        </p:spPr>
        <p:txBody>
          <a:bodyPr/>
          <a:lstStyle/>
          <a:p>
            <a:r>
              <a:rPr lang="es-CO" sz="3550"/>
              <a:t>Plan </a:t>
            </a:r>
            <a:r>
              <a:rPr lang="es-CO" sz="3550" err="1"/>
              <a:t>your</a:t>
            </a:r>
            <a:r>
              <a:rPr lang="es-CO" sz="3550"/>
              <a:t> </a:t>
            </a:r>
            <a:r>
              <a:rPr lang="es-CO" sz="3550" err="1"/>
              <a:t>build</a:t>
            </a:r>
            <a:endParaRPr lang="es-ES" err="1"/>
          </a:p>
        </p:txBody>
      </p:sp>
      <p:sp>
        <p:nvSpPr>
          <p:cNvPr id="5" name="TextBox 4">
            <a:extLst>
              <a:ext uri="{FF2B5EF4-FFF2-40B4-BE49-F238E27FC236}">
                <a16:creationId xmlns:a16="http://schemas.microsoft.com/office/drawing/2014/main" id="{2DB7497C-8F12-BEE2-598A-18028A5BFF98}"/>
              </a:ext>
            </a:extLst>
          </p:cNvPr>
          <p:cNvSpPr txBox="1"/>
          <p:nvPr/>
        </p:nvSpPr>
        <p:spPr>
          <a:xfrm>
            <a:off x="388552" y="1320391"/>
            <a:ext cx="5325016" cy="1015663"/>
          </a:xfrm>
          <a:prstGeom prst="rect">
            <a:avLst/>
          </a:prstGeom>
          <a:noFill/>
        </p:spPr>
        <p:txBody>
          <a:bodyPr wrap="square" lIns="91440" tIns="45720" rIns="91440" bIns="45720" rtlCol="0" anchor="t">
            <a:spAutoFit/>
          </a:bodyPr>
          <a:lstStyle/>
          <a:p>
            <a:r>
              <a:rPr lang="en-US" sz="2000">
                <a:latin typeface="+mn-lt"/>
                <a:ea typeface="ＭＳ Ｐゴシック"/>
                <a:cs typeface="CiscoSansTT Light"/>
              </a:rPr>
              <a:t>What you will build </a:t>
            </a:r>
            <a:endParaRPr lang="en-US" sz="2000">
              <a:latin typeface="+mn-lt"/>
            </a:endParaRPr>
          </a:p>
          <a:p>
            <a:endParaRPr lang="en-US" sz="2000">
              <a:latin typeface="+mn-lt"/>
              <a:ea typeface="ＭＳ Ｐゴシック"/>
            </a:endParaRPr>
          </a:p>
          <a:p>
            <a:r>
              <a:rPr lang="en-US" sz="2000">
                <a:latin typeface="+mn-lt"/>
                <a:ea typeface="ＭＳ Ｐゴシック"/>
              </a:rPr>
              <a:t>[TODO] Corporative Agents explanation</a:t>
            </a:r>
            <a:endParaRPr lang="en-US" sz="2000">
              <a:latin typeface="CiscoSansTT Light"/>
            </a:endParaRPr>
          </a:p>
        </p:txBody>
      </p:sp>
      <p:pic>
        <p:nvPicPr>
          <p:cNvPr id="3" name="Imagen 2" descr="Interfaz de usuario gráfica, Aplicación, Teams&#10;&#10;El contenido generado por IA puede ser incorrecto.">
            <a:extLst>
              <a:ext uri="{FF2B5EF4-FFF2-40B4-BE49-F238E27FC236}">
                <a16:creationId xmlns:a16="http://schemas.microsoft.com/office/drawing/2014/main" id="{F699F30F-921E-8A1D-072F-D95BDE78CDEB}"/>
              </a:ext>
            </a:extLst>
          </p:cNvPr>
          <p:cNvPicPr>
            <a:picLocks noChangeAspect="1"/>
          </p:cNvPicPr>
          <p:nvPr/>
        </p:nvPicPr>
        <p:blipFill>
          <a:blip r:embed="rId2"/>
          <a:stretch>
            <a:fillRect/>
          </a:stretch>
        </p:blipFill>
        <p:spPr>
          <a:xfrm>
            <a:off x="998466" y="2715321"/>
            <a:ext cx="9751165" cy="3207800"/>
          </a:xfrm>
          <a:prstGeom prst="rect">
            <a:avLst/>
          </a:prstGeom>
        </p:spPr>
      </p:pic>
    </p:spTree>
    <p:extLst>
      <p:ext uri="{BB962C8B-B14F-4D97-AF65-F5344CB8AC3E}">
        <p14:creationId xmlns:p14="http://schemas.microsoft.com/office/powerpoint/2010/main" val="17824826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53575-B230-BB7B-1FA1-791D7A966E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75BED3-E495-11BD-240E-11DCC95EEBB6}"/>
              </a:ext>
            </a:extLst>
          </p:cNvPr>
          <p:cNvSpPr>
            <a:spLocks noGrp="1"/>
          </p:cNvSpPr>
          <p:nvPr>
            <p:ph type="title"/>
          </p:nvPr>
        </p:nvSpPr>
        <p:spPr>
          <a:xfrm>
            <a:off x="387843" y="381000"/>
            <a:ext cx="10969943" cy="685800"/>
          </a:xfrm>
        </p:spPr>
        <p:txBody>
          <a:bodyPr/>
          <a:lstStyle/>
          <a:p>
            <a:r>
              <a:rPr lang="es-CO" sz="3550"/>
              <a:t>RAG Flow </a:t>
            </a:r>
            <a:r>
              <a:rPr lang="es-CO" sz="3550" err="1"/>
              <a:t>Installation</a:t>
            </a:r>
            <a:r>
              <a:rPr lang="es-CO" sz="3550"/>
              <a:t> </a:t>
            </a:r>
          </a:p>
        </p:txBody>
      </p:sp>
      <p:pic>
        <p:nvPicPr>
          <p:cNvPr id="3" name="Imagen 2">
            <a:extLst>
              <a:ext uri="{FF2B5EF4-FFF2-40B4-BE49-F238E27FC236}">
                <a16:creationId xmlns:a16="http://schemas.microsoft.com/office/drawing/2014/main" id="{265EE34F-3355-3636-4451-F4D1FD61DE6E}"/>
              </a:ext>
            </a:extLst>
          </p:cNvPr>
          <p:cNvPicPr>
            <a:picLocks noChangeAspect="1"/>
          </p:cNvPicPr>
          <p:nvPr/>
        </p:nvPicPr>
        <p:blipFill>
          <a:blip r:embed="rId2"/>
          <a:stretch>
            <a:fillRect/>
          </a:stretch>
        </p:blipFill>
        <p:spPr>
          <a:xfrm>
            <a:off x="6162033" y="1583055"/>
            <a:ext cx="5720119" cy="3168968"/>
          </a:xfrm>
          <a:prstGeom prst="rect">
            <a:avLst/>
          </a:prstGeom>
        </p:spPr>
      </p:pic>
      <p:sp>
        <p:nvSpPr>
          <p:cNvPr id="6" name="TextBox 4">
            <a:extLst>
              <a:ext uri="{FF2B5EF4-FFF2-40B4-BE49-F238E27FC236}">
                <a16:creationId xmlns:a16="http://schemas.microsoft.com/office/drawing/2014/main" id="{2DCF9B87-4357-BD72-486B-3DC1E106EEBF}"/>
              </a:ext>
            </a:extLst>
          </p:cNvPr>
          <p:cNvSpPr txBox="1"/>
          <p:nvPr/>
        </p:nvSpPr>
        <p:spPr>
          <a:xfrm>
            <a:off x="174262" y="1328963"/>
            <a:ext cx="5325016" cy="1938992"/>
          </a:xfrm>
          <a:prstGeom prst="rect">
            <a:avLst/>
          </a:prstGeom>
          <a:noFill/>
        </p:spPr>
        <p:txBody>
          <a:bodyPr wrap="square" lIns="91440" tIns="45720" rIns="91440" bIns="45720" rtlCol="0" anchor="t">
            <a:spAutoFit/>
          </a:bodyPr>
          <a:lstStyle/>
          <a:p>
            <a:r>
              <a:rPr lang="en-US" sz="2000">
                <a:latin typeface="+mn-lt"/>
                <a:ea typeface="ＭＳ Ｐゴシック"/>
                <a:cs typeface="CiscoSansTT Light"/>
              </a:rPr>
              <a:t>Install docker deskopt if you are on windows before, after that, run this commands. </a:t>
            </a:r>
            <a:endParaRPr lang="en-US" sz="2000">
              <a:latin typeface="+mn-lt"/>
              <a:cs typeface="CiscoSansTT Light"/>
            </a:endParaRPr>
          </a:p>
          <a:p>
            <a:br>
              <a:rPr lang="en-US" sz="2000">
                <a:latin typeface="+mn-lt"/>
                <a:ea typeface="ＭＳ Ｐゴシック"/>
                <a:cs typeface="CiscoSansTT Light"/>
              </a:rPr>
            </a:br>
            <a:r>
              <a:rPr lang="en-US" sz="2000">
                <a:latin typeface="+mn-lt"/>
                <a:ea typeface="ＭＳ Ｐゴシック"/>
                <a:cs typeface="CiscoSansTT Light"/>
              </a:rPr>
              <a:t>In your browser if you search for this url, ragflow will get open.</a:t>
            </a:r>
            <a:endParaRPr lang="en-US" sz="2000">
              <a:latin typeface="CiscoSansTT Light"/>
              <a:cs typeface="CiscoSansTT Light"/>
            </a:endParaRPr>
          </a:p>
        </p:txBody>
      </p:sp>
    </p:spTree>
    <p:extLst>
      <p:ext uri="{BB962C8B-B14F-4D97-AF65-F5344CB8AC3E}">
        <p14:creationId xmlns:p14="http://schemas.microsoft.com/office/powerpoint/2010/main" val="23842660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81508-89CD-17AF-E3B1-E0F498B7AA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B4C2B2-0A48-9EB5-9BE4-5A0E92022E88}"/>
              </a:ext>
            </a:extLst>
          </p:cNvPr>
          <p:cNvSpPr>
            <a:spLocks noGrp="1"/>
          </p:cNvSpPr>
          <p:nvPr>
            <p:ph type="title"/>
          </p:nvPr>
        </p:nvSpPr>
        <p:spPr>
          <a:xfrm>
            <a:off x="527144" y="381000"/>
            <a:ext cx="10969943" cy="685800"/>
          </a:xfrm>
        </p:spPr>
        <p:txBody>
          <a:bodyPr/>
          <a:lstStyle/>
          <a:p>
            <a:r>
              <a:rPr lang="es-CO" sz="3550"/>
              <a:t>H</a:t>
            </a:r>
            <a:r>
              <a:rPr lang="en-US" sz="3550"/>
              <a:t>ands-on RAG</a:t>
            </a:r>
            <a:endParaRPr lang="en-US"/>
          </a:p>
        </p:txBody>
      </p:sp>
      <p:sp>
        <p:nvSpPr>
          <p:cNvPr id="5" name="TextBox 4">
            <a:extLst>
              <a:ext uri="{FF2B5EF4-FFF2-40B4-BE49-F238E27FC236}">
                <a16:creationId xmlns:a16="http://schemas.microsoft.com/office/drawing/2014/main" id="{45AA4D65-8504-8B3E-7A1A-620E96CED3A2}"/>
              </a:ext>
            </a:extLst>
          </p:cNvPr>
          <p:cNvSpPr txBox="1"/>
          <p:nvPr/>
        </p:nvSpPr>
        <p:spPr>
          <a:xfrm>
            <a:off x="527853" y="1320391"/>
            <a:ext cx="11390680" cy="3170099"/>
          </a:xfrm>
          <a:prstGeom prst="rect">
            <a:avLst/>
          </a:prstGeom>
          <a:noFill/>
        </p:spPr>
        <p:txBody>
          <a:bodyPr wrap="square" lIns="91440" tIns="45720" rIns="91440" bIns="45720" rtlCol="0" anchor="t">
            <a:spAutoFit/>
          </a:bodyPr>
          <a:lstStyle/>
          <a:p>
            <a:r>
              <a:rPr lang="en-US" sz="2000" b="1">
                <a:latin typeface="+mn-lt"/>
                <a:ea typeface="ＭＳ Ｐゴシック"/>
              </a:rPr>
              <a:t>Sign-in to RAG-Flow</a:t>
            </a:r>
          </a:p>
          <a:p>
            <a:endParaRPr lang="en-US" sz="2000">
              <a:solidFill>
                <a:srgbClr val="414244"/>
              </a:solidFill>
              <a:latin typeface="CiscoSansTT Light"/>
              <a:ea typeface="ＭＳ Ｐゴシック"/>
              <a:cs typeface="CiscoSansTT Light"/>
            </a:endParaRPr>
          </a:p>
          <a:p>
            <a:pPr marL="342900" indent="-342900">
              <a:buFont typeface="Arial"/>
              <a:buChar char="•"/>
            </a:pPr>
            <a:r>
              <a:rPr lang="en-US" sz="2000">
                <a:solidFill>
                  <a:srgbClr val="414244"/>
                </a:solidFill>
                <a:latin typeface="CiscoSansTT Light"/>
                <a:ea typeface="ＭＳ Ｐゴシック"/>
                <a:cs typeface="CiscoSansTT Light"/>
              </a:rPr>
              <a:t>100% open source RAG (Retrieval-Augmented Generation) engine</a:t>
            </a:r>
            <a:endParaRPr lang="en-US"/>
          </a:p>
          <a:p>
            <a:pPr marL="342900" indent="-342900">
              <a:buFont typeface="Arial"/>
              <a:buChar char="•"/>
            </a:pPr>
            <a:endParaRPr lang="en-US" sz="2000">
              <a:solidFill>
                <a:srgbClr val="414244"/>
              </a:solidFill>
              <a:latin typeface="CiscoSansTT Light"/>
              <a:ea typeface="ＭＳ Ｐゴシック"/>
              <a:cs typeface="CiscoSansTT Light"/>
            </a:endParaRPr>
          </a:p>
          <a:p>
            <a:pPr marL="342900" indent="-342900">
              <a:buFont typeface="Arial"/>
              <a:buChar char="•"/>
            </a:pPr>
            <a:r>
              <a:rPr lang="en-US" sz="2000">
                <a:solidFill>
                  <a:srgbClr val="414244"/>
                </a:solidFill>
                <a:latin typeface="CiscoSansTT Light"/>
                <a:ea typeface="ＭＳ Ｐゴシック"/>
                <a:cs typeface="CiscoSansTT Light"/>
              </a:rPr>
              <a:t>Built on deep document understanding for superior extraction</a:t>
            </a:r>
            <a:endParaRPr lang="en-US"/>
          </a:p>
          <a:p>
            <a:pPr marL="342900" indent="-342900">
              <a:buFont typeface="Arial"/>
              <a:buChar char="•"/>
            </a:pPr>
            <a:endParaRPr lang="en-US" sz="2000">
              <a:solidFill>
                <a:srgbClr val="414244"/>
              </a:solidFill>
              <a:latin typeface="CiscoSansTT Light"/>
              <a:ea typeface="ＭＳ Ｐゴシック"/>
              <a:cs typeface="CiscoSansTT Light"/>
            </a:endParaRPr>
          </a:p>
          <a:p>
            <a:pPr marL="342900" indent="-342900">
              <a:buFont typeface="Arial"/>
              <a:buChar char="•"/>
            </a:pPr>
            <a:r>
              <a:rPr lang="en-US" sz="2000">
                <a:solidFill>
                  <a:srgbClr val="414244"/>
                </a:solidFill>
                <a:latin typeface="CiscoSansTT Light"/>
                <a:ea typeface="ＭＳ Ｐゴシック"/>
                <a:cs typeface="CiscoSansTT Light"/>
              </a:rPr>
              <a:t>Generates precise answers with grounded citations from complex data</a:t>
            </a:r>
            <a:endParaRPr lang="en-US">
              <a:solidFill>
                <a:srgbClr val="414244"/>
              </a:solidFill>
              <a:cs typeface="CiscoSansTT Light"/>
            </a:endParaRPr>
          </a:p>
          <a:p>
            <a:pPr marL="342900" indent="-342900">
              <a:buFont typeface="Arial"/>
              <a:buChar char="•"/>
            </a:pPr>
            <a:endParaRPr lang="en-US" sz="2000">
              <a:latin typeface="CiscoSansTT Light"/>
              <a:cs typeface="CiscoSansTT Light"/>
            </a:endParaRPr>
          </a:p>
          <a:p>
            <a:pPr marL="342900" indent="-342900">
              <a:buFont typeface="Arial"/>
              <a:buChar char="•"/>
            </a:pPr>
            <a:r>
              <a:rPr lang="en-US" sz="2000">
                <a:solidFill>
                  <a:srgbClr val="414244"/>
                </a:solidFill>
                <a:latin typeface="CiscoSansTT Light"/>
                <a:ea typeface="ＭＳ Ｐゴシック"/>
                <a:cs typeface="CiscoSansTT Light"/>
              </a:rPr>
              <a:t>Enables production-ready AI systems with minimal hallucination</a:t>
            </a:r>
            <a:endParaRPr lang="en-US"/>
          </a:p>
          <a:p>
            <a:endParaRPr lang="en-US" sz="2000">
              <a:latin typeface="CiscoSansTT Light"/>
              <a:cs typeface="Arial"/>
            </a:endParaRPr>
          </a:p>
        </p:txBody>
      </p:sp>
    </p:spTree>
    <p:extLst>
      <p:ext uri="{BB962C8B-B14F-4D97-AF65-F5344CB8AC3E}">
        <p14:creationId xmlns:p14="http://schemas.microsoft.com/office/powerpoint/2010/main" val="9245180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B17B0-D71C-2055-56FB-C30A2AE81D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E9EF56-A55D-EFD0-0113-58D5D0479EDF}"/>
              </a:ext>
            </a:extLst>
          </p:cNvPr>
          <p:cNvSpPr>
            <a:spLocks noGrp="1"/>
          </p:cNvSpPr>
          <p:nvPr>
            <p:ph type="title"/>
          </p:nvPr>
        </p:nvSpPr>
        <p:spPr>
          <a:xfrm>
            <a:off x="244559" y="541145"/>
            <a:ext cx="10969943" cy="685800"/>
          </a:xfrm>
        </p:spPr>
        <p:txBody>
          <a:bodyPr/>
          <a:lstStyle/>
          <a:p>
            <a:r>
              <a:rPr lang="es-CO" sz="3550"/>
              <a:t>H</a:t>
            </a:r>
            <a:r>
              <a:rPr lang="en-US" sz="3550"/>
              <a:t>ands-on RAG</a:t>
            </a:r>
            <a:r>
              <a:rPr lang="es-CO" sz="3600">
                <a:cs typeface="CiscoSansTT ExtraLight"/>
              </a:rPr>
              <a:t>H</a:t>
            </a:r>
            <a:r>
              <a:rPr lang="en-US" sz="3600">
                <a:cs typeface="CiscoSansTT ExtraLight"/>
              </a:rPr>
              <a:t>ands-on RAG </a:t>
            </a:r>
            <a:br>
              <a:rPr lang="en-US" sz="3600">
                <a:cs typeface="CiscoSansTT ExtraLight"/>
              </a:rPr>
            </a:br>
            <a:r>
              <a:rPr lang="en-US" sz="3600">
                <a:cs typeface="CiscoSansTT ExtraLight"/>
              </a:rPr>
              <a:t>(Public LLMs)</a:t>
            </a:r>
            <a:endParaRPr lang="en-US" sz="3600">
              <a:solidFill>
                <a:srgbClr val="000000"/>
              </a:solidFill>
              <a:cs typeface="CiscoSansTT ExtraLight"/>
            </a:endParaRPr>
          </a:p>
          <a:p>
            <a:endParaRPr lang="en-US" sz="3550"/>
          </a:p>
        </p:txBody>
      </p:sp>
      <p:sp>
        <p:nvSpPr>
          <p:cNvPr id="5" name="TextBox 4">
            <a:extLst>
              <a:ext uri="{FF2B5EF4-FFF2-40B4-BE49-F238E27FC236}">
                <a16:creationId xmlns:a16="http://schemas.microsoft.com/office/drawing/2014/main" id="{0A939C50-494B-D0C5-0898-3155BAF62D49}"/>
              </a:ext>
            </a:extLst>
          </p:cNvPr>
          <p:cNvSpPr txBox="1"/>
          <p:nvPr/>
        </p:nvSpPr>
        <p:spPr>
          <a:xfrm>
            <a:off x="381988" y="1365989"/>
            <a:ext cx="4718063" cy="1938992"/>
          </a:xfrm>
          <a:prstGeom prst="rect">
            <a:avLst/>
          </a:prstGeom>
          <a:noFill/>
        </p:spPr>
        <p:txBody>
          <a:bodyPr wrap="square" lIns="91440" tIns="45720" rIns="91440" bIns="45720" rtlCol="0" anchor="t">
            <a:spAutoFit/>
          </a:bodyPr>
          <a:lstStyle/>
          <a:p>
            <a:r>
              <a:rPr lang="en-US" sz="2000">
                <a:latin typeface="CiscoSansTT Light"/>
                <a:ea typeface="ＭＳ Ｐゴシック"/>
              </a:rPr>
              <a:t>Select the llama-3.1-8b-Instant as your LLM, this will be your main tool in this develop</a:t>
            </a:r>
            <a:endParaRPr lang="en-US" sz="2000">
              <a:latin typeface="CiscoSansTT Light"/>
            </a:endParaRPr>
          </a:p>
          <a:p>
            <a:endParaRPr lang="en-US" sz="2000">
              <a:latin typeface="CiscoSansTT Light"/>
            </a:endParaRPr>
          </a:p>
          <a:p>
            <a:endParaRPr lang="en-US" sz="2000">
              <a:latin typeface="CiscoSansTT Light"/>
            </a:endParaRPr>
          </a:p>
          <a:p>
            <a:endParaRPr lang="en-US" sz="2000">
              <a:latin typeface="CiscoSansTT Light"/>
            </a:endParaRPr>
          </a:p>
        </p:txBody>
      </p:sp>
      <p:pic>
        <p:nvPicPr>
          <p:cNvPr id="3" name="Imagen 2" descr="Captura de pantalla de un celular&#10;&#10;El contenido generado por IA puede ser incorrecto.">
            <a:extLst>
              <a:ext uri="{FF2B5EF4-FFF2-40B4-BE49-F238E27FC236}">
                <a16:creationId xmlns:a16="http://schemas.microsoft.com/office/drawing/2014/main" id="{61198283-B1BC-7FA6-45A8-E158E5F7F347}"/>
              </a:ext>
            </a:extLst>
          </p:cNvPr>
          <p:cNvPicPr>
            <a:picLocks noChangeAspect="1"/>
          </p:cNvPicPr>
          <p:nvPr/>
        </p:nvPicPr>
        <p:blipFill>
          <a:blip r:embed="rId2"/>
          <a:stretch>
            <a:fillRect/>
          </a:stretch>
        </p:blipFill>
        <p:spPr>
          <a:xfrm>
            <a:off x="5092089" y="1084136"/>
            <a:ext cx="6958965" cy="5280903"/>
          </a:xfrm>
          <a:prstGeom prst="rect">
            <a:avLst/>
          </a:prstGeom>
        </p:spPr>
      </p:pic>
      <p:sp>
        <p:nvSpPr>
          <p:cNvPr id="8" name="Rectángulo 7">
            <a:extLst>
              <a:ext uri="{FF2B5EF4-FFF2-40B4-BE49-F238E27FC236}">
                <a16:creationId xmlns:a16="http://schemas.microsoft.com/office/drawing/2014/main" id="{BA0A026A-141C-4052-BA79-6B898D8E581B}"/>
              </a:ext>
            </a:extLst>
          </p:cNvPr>
          <p:cNvSpPr/>
          <p:nvPr/>
        </p:nvSpPr>
        <p:spPr>
          <a:xfrm>
            <a:off x="6993803" y="2862069"/>
            <a:ext cx="4506478" cy="320166"/>
          </a:xfrm>
          <a:prstGeom prst="rect">
            <a:avLst/>
          </a:prstGeom>
          <a:no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s-ES"/>
          </a:p>
        </p:txBody>
      </p:sp>
    </p:spTree>
    <p:extLst>
      <p:ext uri="{BB962C8B-B14F-4D97-AF65-F5344CB8AC3E}">
        <p14:creationId xmlns:p14="http://schemas.microsoft.com/office/powerpoint/2010/main" val="8986409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0D26E-C2CD-BC90-D345-24837D7A2C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C2A38E-0AB7-7242-88C9-B7E55D3239F2}"/>
              </a:ext>
            </a:extLst>
          </p:cNvPr>
          <p:cNvSpPr>
            <a:spLocks noGrp="1"/>
          </p:cNvSpPr>
          <p:nvPr>
            <p:ph type="title"/>
          </p:nvPr>
        </p:nvSpPr>
        <p:spPr>
          <a:xfrm>
            <a:off x="98564" y="595312"/>
            <a:ext cx="10969943" cy="685800"/>
          </a:xfrm>
        </p:spPr>
        <p:txBody>
          <a:bodyPr/>
          <a:lstStyle/>
          <a:p>
            <a:r>
              <a:rPr lang="es-CO" sz="3600">
                <a:cs typeface="CiscoSansTT ExtraLight"/>
              </a:rPr>
              <a:t>H</a:t>
            </a:r>
            <a:r>
              <a:rPr lang="en-US" sz="3600">
                <a:cs typeface="CiscoSansTT ExtraLight"/>
              </a:rPr>
              <a:t>ands-on RAG (Public LLMs)</a:t>
            </a:r>
            <a:endParaRPr lang="en-US" sz="3600">
              <a:solidFill>
                <a:srgbClr val="000000"/>
              </a:solidFill>
              <a:cs typeface="CiscoSansTT ExtraLight"/>
            </a:endParaRPr>
          </a:p>
          <a:p>
            <a:endParaRPr lang="en-US" sz="3550"/>
          </a:p>
        </p:txBody>
      </p:sp>
      <p:sp>
        <p:nvSpPr>
          <p:cNvPr id="5" name="TextBox 4">
            <a:extLst>
              <a:ext uri="{FF2B5EF4-FFF2-40B4-BE49-F238E27FC236}">
                <a16:creationId xmlns:a16="http://schemas.microsoft.com/office/drawing/2014/main" id="{397E68EB-3FC7-8F12-23EE-F5441C892C7F}"/>
              </a:ext>
            </a:extLst>
          </p:cNvPr>
          <p:cNvSpPr txBox="1"/>
          <p:nvPr/>
        </p:nvSpPr>
        <p:spPr>
          <a:xfrm>
            <a:off x="99273" y="1569176"/>
            <a:ext cx="5325016" cy="1323439"/>
          </a:xfrm>
          <a:prstGeom prst="rect">
            <a:avLst/>
          </a:prstGeom>
          <a:noFill/>
        </p:spPr>
        <p:txBody>
          <a:bodyPr wrap="square" lIns="91440" tIns="45720" rIns="91440" bIns="45720" rtlCol="0" anchor="t">
            <a:spAutoFit/>
          </a:bodyPr>
          <a:lstStyle/>
          <a:p>
            <a:r>
              <a:rPr lang="en-US" sz="2000">
                <a:latin typeface="CiscoSansTT Light"/>
                <a:ea typeface="ＭＳ Ｐゴシック"/>
                <a:cs typeface="CiscoSansTT Light"/>
              </a:rPr>
              <a:t>Select BAAI/bge-large-eng-v1.5 as the embedding tool, </a:t>
            </a:r>
            <a:r>
              <a:rPr lang="en-US" sz="2000" err="1">
                <a:latin typeface="CiscoSansTT Light"/>
                <a:ea typeface="ＭＳ Ｐゴシック"/>
                <a:cs typeface="CiscoSansTT Light"/>
              </a:rPr>
              <a:t>RAGFlow</a:t>
            </a:r>
            <a:r>
              <a:rPr lang="en-US" sz="2000">
                <a:latin typeface="CiscoSansTT Light"/>
                <a:ea typeface="ＭＳ Ｐゴシック"/>
                <a:cs typeface="CiscoSansTT Light"/>
              </a:rPr>
              <a:t> give it for free by default </a:t>
            </a:r>
            <a:endParaRPr lang="en-US" sz="2000">
              <a:solidFill>
                <a:srgbClr val="000000"/>
              </a:solidFill>
              <a:latin typeface="CiscoSansTT Light"/>
              <a:ea typeface="ＭＳ Ｐゴシック"/>
              <a:cs typeface="CiscoSansTT Light"/>
            </a:endParaRPr>
          </a:p>
          <a:p>
            <a:endParaRPr lang="en-US" sz="2000">
              <a:latin typeface="CiscoSansTT Light"/>
            </a:endParaRPr>
          </a:p>
        </p:txBody>
      </p:sp>
      <p:pic>
        <p:nvPicPr>
          <p:cNvPr id="3" name="Imagen 2" descr="Captura de pantalla de un celular&#10;&#10;El contenido generado por IA puede ser incorrecto.">
            <a:extLst>
              <a:ext uri="{FF2B5EF4-FFF2-40B4-BE49-F238E27FC236}">
                <a16:creationId xmlns:a16="http://schemas.microsoft.com/office/drawing/2014/main" id="{4653C00A-1DB7-F18F-E951-1DC6EB38241E}"/>
              </a:ext>
            </a:extLst>
          </p:cNvPr>
          <p:cNvPicPr>
            <a:picLocks noChangeAspect="1"/>
          </p:cNvPicPr>
          <p:nvPr/>
        </p:nvPicPr>
        <p:blipFill>
          <a:blip r:embed="rId2"/>
          <a:srcRect l="-597" t="949" r="-148" b="16474"/>
          <a:stretch>
            <a:fillRect/>
          </a:stretch>
        </p:blipFill>
        <p:spPr>
          <a:xfrm>
            <a:off x="5784426" y="937141"/>
            <a:ext cx="6201577" cy="4571156"/>
          </a:xfrm>
          <a:prstGeom prst="rect">
            <a:avLst/>
          </a:prstGeom>
        </p:spPr>
      </p:pic>
      <p:sp>
        <p:nvSpPr>
          <p:cNvPr id="10" name="Rectángulo 9">
            <a:extLst>
              <a:ext uri="{FF2B5EF4-FFF2-40B4-BE49-F238E27FC236}">
                <a16:creationId xmlns:a16="http://schemas.microsoft.com/office/drawing/2014/main" id="{9883FB2F-F040-A095-BB77-A244F2FA4ADD}"/>
              </a:ext>
            </a:extLst>
          </p:cNvPr>
          <p:cNvSpPr/>
          <p:nvPr/>
        </p:nvSpPr>
        <p:spPr>
          <a:xfrm>
            <a:off x="7740268" y="3125933"/>
            <a:ext cx="3757459" cy="165183"/>
          </a:xfrm>
          <a:prstGeom prst="rect">
            <a:avLst/>
          </a:prstGeom>
          <a:no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s-ES"/>
          </a:p>
        </p:txBody>
      </p:sp>
    </p:spTree>
    <p:extLst>
      <p:ext uri="{BB962C8B-B14F-4D97-AF65-F5344CB8AC3E}">
        <p14:creationId xmlns:p14="http://schemas.microsoft.com/office/powerpoint/2010/main" val="31141227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BDB27-9F2F-E487-4E51-300A370D73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B5568E-D3CE-53D8-17D6-A1716C100453}"/>
              </a:ext>
            </a:extLst>
          </p:cNvPr>
          <p:cNvSpPr>
            <a:spLocks noGrp="1"/>
          </p:cNvSpPr>
          <p:nvPr>
            <p:ph type="title"/>
          </p:nvPr>
        </p:nvSpPr>
        <p:spPr>
          <a:xfrm>
            <a:off x="387843" y="381000"/>
            <a:ext cx="10969943" cy="685800"/>
          </a:xfrm>
        </p:spPr>
        <p:txBody>
          <a:bodyPr/>
          <a:lstStyle/>
          <a:p>
            <a:r>
              <a:rPr lang="es-CO" sz="3550" err="1"/>
              <a:t>Connect</a:t>
            </a:r>
            <a:r>
              <a:rPr lang="es-CO" sz="3550"/>
              <a:t> </a:t>
            </a:r>
            <a:r>
              <a:rPr lang="es-CO" sz="3550" err="1"/>
              <a:t>Ollama</a:t>
            </a:r>
            <a:r>
              <a:rPr lang="es-CO" sz="3550"/>
              <a:t> </a:t>
            </a:r>
            <a:r>
              <a:rPr lang="es-CO" sz="3550" err="1"/>
              <a:t>to</a:t>
            </a:r>
            <a:r>
              <a:rPr lang="es-CO" sz="3550"/>
              <a:t> </a:t>
            </a:r>
            <a:r>
              <a:rPr lang="es-CO" sz="3550" err="1"/>
              <a:t>RAGFlow</a:t>
            </a:r>
            <a:endParaRPr lang="es-ES" err="1"/>
          </a:p>
        </p:txBody>
      </p:sp>
      <p:sp>
        <p:nvSpPr>
          <p:cNvPr id="6" name="TextBox 4">
            <a:extLst>
              <a:ext uri="{FF2B5EF4-FFF2-40B4-BE49-F238E27FC236}">
                <a16:creationId xmlns:a16="http://schemas.microsoft.com/office/drawing/2014/main" id="{50868B92-B036-E94D-76D5-BB211BDE09F3}"/>
              </a:ext>
            </a:extLst>
          </p:cNvPr>
          <p:cNvSpPr txBox="1"/>
          <p:nvPr/>
        </p:nvSpPr>
        <p:spPr>
          <a:xfrm>
            <a:off x="268550" y="1440406"/>
            <a:ext cx="4862150" cy="1938992"/>
          </a:xfrm>
          <a:prstGeom prst="rect">
            <a:avLst/>
          </a:prstGeom>
          <a:noFill/>
        </p:spPr>
        <p:txBody>
          <a:bodyPr wrap="square" lIns="91440" tIns="45720" rIns="91440" bIns="45720" rtlCol="0" anchor="t">
            <a:spAutoFit/>
          </a:bodyPr>
          <a:lstStyle/>
          <a:p>
            <a:r>
              <a:rPr lang="en-US" sz="2000">
                <a:latin typeface="+mn-lt"/>
                <a:ea typeface="ＭＳ Ｐゴシック"/>
                <a:cs typeface="CiscoSansTT Light"/>
              </a:rPr>
              <a:t>If we want to run our local models, we must </a:t>
            </a:r>
            <a:r>
              <a:rPr lang="en-US" sz="2000" err="1">
                <a:latin typeface="+mn-lt"/>
                <a:ea typeface="ＭＳ Ｐゴシック"/>
                <a:cs typeface="CiscoSansTT Light"/>
              </a:rPr>
              <a:t>conect</a:t>
            </a:r>
            <a:r>
              <a:rPr lang="en-US" sz="2000">
                <a:latin typeface="+mn-lt"/>
                <a:ea typeface="ＭＳ Ｐゴシック"/>
                <a:cs typeface="CiscoSansTT Light"/>
              </a:rPr>
              <a:t> our Ollama with </a:t>
            </a:r>
            <a:r>
              <a:rPr lang="en-US" sz="2000" err="1">
                <a:latin typeface="+mn-lt"/>
                <a:ea typeface="ＭＳ Ｐゴシック"/>
                <a:cs typeface="CiscoSansTT Light"/>
              </a:rPr>
              <a:t>RAGFlow</a:t>
            </a:r>
            <a:r>
              <a:rPr lang="en-US" sz="2000">
                <a:latin typeface="+mn-lt"/>
                <a:ea typeface="ＭＳ Ｐゴシック"/>
                <a:cs typeface="CiscoSansTT Light"/>
              </a:rPr>
              <a:t>, it is pretty simple, just run this commands.</a:t>
            </a:r>
            <a:br>
              <a:rPr lang="en-US" sz="2000">
                <a:latin typeface="+mn-lt"/>
                <a:ea typeface="ＭＳ Ｐゴシック"/>
                <a:cs typeface="CiscoSansTT Light"/>
              </a:rPr>
            </a:br>
            <a:br>
              <a:rPr lang="en-US" sz="2000">
                <a:latin typeface="+mn-lt"/>
                <a:ea typeface="ＭＳ Ｐゴシック"/>
                <a:cs typeface="CiscoSansTT Light"/>
              </a:rPr>
            </a:br>
            <a:r>
              <a:rPr lang="en-US" sz="2000">
                <a:latin typeface="CiscoSansTT Light"/>
                <a:ea typeface="ＭＳ Ｐゴシック"/>
                <a:cs typeface="CiscoSansTT Light"/>
              </a:rPr>
              <a:t>Save this URL, will be </a:t>
            </a:r>
            <a:r>
              <a:rPr lang="en-US" sz="2000" err="1">
                <a:latin typeface="CiscoSansTT Light"/>
                <a:ea typeface="ＭＳ Ｐゴシック"/>
                <a:cs typeface="CiscoSansTT Light"/>
              </a:rPr>
              <a:t>usefull</a:t>
            </a:r>
            <a:r>
              <a:rPr lang="en-US" sz="2000">
                <a:latin typeface="CiscoSansTT Light"/>
                <a:ea typeface="ＭＳ Ｐゴシック"/>
                <a:cs typeface="CiscoSansTT Light"/>
              </a:rPr>
              <a:t> later.</a:t>
            </a:r>
            <a:endParaRPr lang="en-US" sz="2000">
              <a:latin typeface="CiscoSansTT Light"/>
              <a:cs typeface="CiscoSansTT Light"/>
            </a:endParaRPr>
          </a:p>
        </p:txBody>
      </p:sp>
      <p:pic>
        <p:nvPicPr>
          <p:cNvPr id="4" name="Imagen 3" descr="Texto&#10;&#10;El contenido generado por IA puede ser incorrecto.">
            <a:extLst>
              <a:ext uri="{FF2B5EF4-FFF2-40B4-BE49-F238E27FC236}">
                <a16:creationId xmlns:a16="http://schemas.microsoft.com/office/drawing/2014/main" id="{BC440B1B-35A2-0356-FA3B-7A8B4AEBBB1E}"/>
              </a:ext>
            </a:extLst>
          </p:cNvPr>
          <p:cNvPicPr>
            <a:picLocks noChangeAspect="1"/>
          </p:cNvPicPr>
          <p:nvPr/>
        </p:nvPicPr>
        <p:blipFill>
          <a:blip r:embed="rId2"/>
          <a:stretch>
            <a:fillRect/>
          </a:stretch>
        </p:blipFill>
        <p:spPr>
          <a:xfrm>
            <a:off x="5567734" y="1655444"/>
            <a:ext cx="6240131" cy="3547111"/>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C099E376-F1A6-B438-9860-FC9B39C2ABA0}"/>
                  </a:ext>
                </a:extLst>
              </p14:cNvPr>
              <p14:cNvContentPartPr/>
              <p14:nvPr/>
            </p14:nvContentPartPr>
            <p14:xfrm>
              <a:off x="4416337" y="3213658"/>
              <a:ext cx="941110" cy="954013"/>
            </p14:xfrm>
          </p:contentPart>
        </mc:Choice>
        <mc:Fallback xmlns="">
          <p:pic>
            <p:nvPicPr>
              <p:cNvPr id="5" name="Entrada de lápiz 4">
                <a:extLst>
                  <a:ext uri="{FF2B5EF4-FFF2-40B4-BE49-F238E27FC236}">
                    <a16:creationId xmlns:a16="http://schemas.microsoft.com/office/drawing/2014/main" id="{C099E376-F1A6-B438-9860-FC9B39C2ABA0}"/>
                  </a:ext>
                </a:extLst>
              </p:cNvPr>
              <p:cNvPicPr/>
              <p:nvPr/>
            </p:nvPicPr>
            <p:blipFill>
              <a:blip r:embed="rId4"/>
              <a:stretch>
                <a:fillRect/>
              </a:stretch>
            </p:blipFill>
            <p:spPr>
              <a:xfrm>
                <a:off x="4398343" y="3195665"/>
                <a:ext cx="976739" cy="989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Entrada de lápiz 6">
                <a:extLst>
                  <a:ext uri="{FF2B5EF4-FFF2-40B4-BE49-F238E27FC236}">
                    <a16:creationId xmlns:a16="http://schemas.microsoft.com/office/drawing/2014/main" id="{257F6D18-B5F0-A85A-406A-5EE1EAB43A05}"/>
                  </a:ext>
                </a:extLst>
              </p14:cNvPr>
              <p14:cNvContentPartPr/>
              <p14:nvPr/>
            </p14:nvContentPartPr>
            <p14:xfrm>
              <a:off x="5320183" y="4088695"/>
              <a:ext cx="133238" cy="176000"/>
            </p14:xfrm>
          </p:contentPart>
        </mc:Choice>
        <mc:Fallback xmlns="">
          <p:pic>
            <p:nvPicPr>
              <p:cNvPr id="7" name="Entrada de lápiz 6">
                <a:extLst>
                  <a:ext uri="{FF2B5EF4-FFF2-40B4-BE49-F238E27FC236}">
                    <a16:creationId xmlns:a16="http://schemas.microsoft.com/office/drawing/2014/main" id="{257F6D18-B5F0-A85A-406A-5EE1EAB43A05}"/>
                  </a:ext>
                </a:extLst>
              </p:cNvPr>
              <p:cNvPicPr/>
              <p:nvPr/>
            </p:nvPicPr>
            <p:blipFill>
              <a:blip r:embed="rId6"/>
              <a:stretch>
                <a:fillRect/>
              </a:stretch>
            </p:blipFill>
            <p:spPr>
              <a:xfrm>
                <a:off x="5302226" y="4070736"/>
                <a:ext cx="168792" cy="211559"/>
              </a:xfrm>
              <a:prstGeom prst="rect">
                <a:avLst/>
              </a:prstGeom>
            </p:spPr>
          </p:pic>
        </mc:Fallback>
      </mc:AlternateContent>
    </p:spTree>
    <p:extLst>
      <p:ext uri="{BB962C8B-B14F-4D97-AF65-F5344CB8AC3E}">
        <p14:creationId xmlns:p14="http://schemas.microsoft.com/office/powerpoint/2010/main" val="41410969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228804-D723-6F0C-5FC9-1A6B1B7C88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80856A-6626-C47B-EA11-733D34783E35}"/>
              </a:ext>
            </a:extLst>
          </p:cNvPr>
          <p:cNvSpPr>
            <a:spLocks noGrp="1"/>
          </p:cNvSpPr>
          <p:nvPr>
            <p:ph type="title"/>
          </p:nvPr>
        </p:nvSpPr>
        <p:spPr>
          <a:xfrm>
            <a:off x="527144" y="381000"/>
            <a:ext cx="10969943" cy="685800"/>
          </a:xfrm>
        </p:spPr>
        <p:txBody>
          <a:bodyPr/>
          <a:lstStyle/>
          <a:p>
            <a:r>
              <a:rPr lang="es-CO" sz="3550"/>
              <a:t>H</a:t>
            </a:r>
            <a:r>
              <a:rPr lang="en-US" sz="3550"/>
              <a:t>ands-on RAG</a:t>
            </a:r>
            <a:endParaRPr lang="en-US"/>
          </a:p>
        </p:txBody>
      </p:sp>
      <p:sp>
        <p:nvSpPr>
          <p:cNvPr id="5" name="TextBox 4">
            <a:extLst>
              <a:ext uri="{FF2B5EF4-FFF2-40B4-BE49-F238E27FC236}">
                <a16:creationId xmlns:a16="http://schemas.microsoft.com/office/drawing/2014/main" id="{DD6E5379-0E44-07B8-BEB9-89B7A3CD5E17}"/>
              </a:ext>
            </a:extLst>
          </p:cNvPr>
          <p:cNvSpPr txBox="1"/>
          <p:nvPr/>
        </p:nvSpPr>
        <p:spPr>
          <a:xfrm>
            <a:off x="126667" y="1692317"/>
            <a:ext cx="4718063" cy="2554545"/>
          </a:xfrm>
          <a:prstGeom prst="rect">
            <a:avLst/>
          </a:prstGeom>
          <a:noFill/>
        </p:spPr>
        <p:txBody>
          <a:bodyPr wrap="square" lIns="91440" tIns="45720" rIns="91440" bIns="45720" rtlCol="0" anchor="t">
            <a:spAutoFit/>
          </a:bodyPr>
          <a:lstStyle/>
          <a:p>
            <a:r>
              <a:rPr lang="en-US" sz="2000">
                <a:latin typeface="CiscoSansTT Light"/>
                <a:ea typeface="ＭＳ Ｐゴシック"/>
                <a:cs typeface="CiscoSansTT Light"/>
              </a:rPr>
              <a:t>Click on your profile photo, and move to the model providers section. </a:t>
            </a:r>
            <a:endParaRPr lang="es-ES"/>
          </a:p>
          <a:p>
            <a:endParaRPr lang="en-US" sz="2000">
              <a:latin typeface="CiscoSansTT Light"/>
              <a:ea typeface="ＭＳ Ｐゴシック"/>
              <a:cs typeface="CiscoSansTT Light"/>
            </a:endParaRPr>
          </a:p>
          <a:p>
            <a:r>
              <a:rPr lang="en-US" sz="2000">
                <a:latin typeface="CiscoSansTT Light"/>
                <a:ea typeface="ＭＳ Ｐゴシック"/>
              </a:rPr>
              <a:t>Look for the Ollama one </a:t>
            </a:r>
            <a:r>
              <a:rPr lang="en-US" sz="2000">
                <a:latin typeface="CiscoSansTT Light"/>
                <a:ea typeface="ＭＳ Ｐゴシック"/>
                <a:cs typeface="CiscoSansTT Light"/>
              </a:rPr>
              <a:t>(Make sure your Ollama local models are running.)</a:t>
            </a:r>
            <a:endParaRPr lang="es-ES"/>
          </a:p>
          <a:p>
            <a:endParaRPr lang="en-US" sz="2000">
              <a:latin typeface="CiscoSansTT Light"/>
            </a:endParaRPr>
          </a:p>
          <a:p>
            <a:endParaRPr lang="en-US" sz="2000">
              <a:latin typeface="CiscoSansTT Light"/>
            </a:endParaRPr>
          </a:p>
          <a:p>
            <a:endParaRPr lang="en-US" sz="2000">
              <a:latin typeface="CiscoSansTT Light"/>
            </a:endParaRPr>
          </a:p>
        </p:txBody>
      </p:sp>
      <p:pic>
        <p:nvPicPr>
          <p:cNvPr id="3" name="Imagen 2" descr="Captura de pantalla de un celular&#10;&#10;El contenido generado por IA puede ser incorrecto.">
            <a:extLst>
              <a:ext uri="{FF2B5EF4-FFF2-40B4-BE49-F238E27FC236}">
                <a16:creationId xmlns:a16="http://schemas.microsoft.com/office/drawing/2014/main" id="{1CD26378-C508-C74F-49CA-3340BE9123A6}"/>
              </a:ext>
            </a:extLst>
          </p:cNvPr>
          <p:cNvPicPr>
            <a:picLocks noChangeAspect="1"/>
          </p:cNvPicPr>
          <p:nvPr/>
        </p:nvPicPr>
        <p:blipFill>
          <a:blip r:embed="rId2"/>
          <a:stretch>
            <a:fillRect/>
          </a:stretch>
        </p:blipFill>
        <p:spPr>
          <a:xfrm>
            <a:off x="7014867" y="154305"/>
            <a:ext cx="4220169" cy="6420803"/>
          </a:xfrm>
          <a:prstGeom prst="rect">
            <a:avLst/>
          </a:prstGeom>
        </p:spPr>
      </p:pic>
      <p:sp>
        <p:nvSpPr>
          <p:cNvPr id="8" name="Rectángulo 7">
            <a:extLst>
              <a:ext uri="{FF2B5EF4-FFF2-40B4-BE49-F238E27FC236}">
                <a16:creationId xmlns:a16="http://schemas.microsoft.com/office/drawing/2014/main" id="{83C05EA8-7AE0-625A-A416-8027A3A8E63C}"/>
              </a:ext>
            </a:extLst>
          </p:cNvPr>
          <p:cNvSpPr/>
          <p:nvPr/>
        </p:nvSpPr>
        <p:spPr>
          <a:xfrm>
            <a:off x="7013364" y="2969004"/>
            <a:ext cx="4226055" cy="646648"/>
          </a:xfrm>
          <a:prstGeom prst="rect">
            <a:avLst/>
          </a:prstGeom>
          <a:no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s-ES"/>
          </a:p>
        </p:txBody>
      </p:sp>
    </p:spTree>
    <p:extLst>
      <p:ext uri="{BB962C8B-B14F-4D97-AF65-F5344CB8AC3E}">
        <p14:creationId xmlns:p14="http://schemas.microsoft.com/office/powerpoint/2010/main" val="40393629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B17B0-D71C-2055-56FB-C30A2AE81D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E9EF56-A55D-EFD0-0113-58D5D0479EDF}"/>
              </a:ext>
            </a:extLst>
          </p:cNvPr>
          <p:cNvSpPr>
            <a:spLocks noGrp="1"/>
          </p:cNvSpPr>
          <p:nvPr>
            <p:ph type="title"/>
          </p:nvPr>
        </p:nvSpPr>
        <p:spPr>
          <a:xfrm>
            <a:off x="215085" y="381000"/>
            <a:ext cx="10969943" cy="685800"/>
          </a:xfrm>
        </p:spPr>
        <p:txBody>
          <a:bodyPr/>
          <a:lstStyle/>
          <a:p>
            <a:r>
              <a:rPr lang="es-CO" sz="3550" err="1"/>
              <a:t>Select</a:t>
            </a:r>
            <a:r>
              <a:rPr lang="es-CO" sz="3550"/>
              <a:t> </a:t>
            </a:r>
            <a:r>
              <a:rPr lang="es-CO" sz="3550" err="1"/>
              <a:t>the</a:t>
            </a:r>
            <a:r>
              <a:rPr lang="es-CO" sz="3550"/>
              <a:t> LLM </a:t>
            </a:r>
            <a:r>
              <a:rPr lang="es-CO" sz="3550" err="1"/>
              <a:t>Model</a:t>
            </a:r>
            <a:endParaRPr lang="es-CO" err="1"/>
          </a:p>
        </p:txBody>
      </p:sp>
      <p:sp>
        <p:nvSpPr>
          <p:cNvPr id="5" name="TextBox 4">
            <a:extLst>
              <a:ext uri="{FF2B5EF4-FFF2-40B4-BE49-F238E27FC236}">
                <a16:creationId xmlns:a16="http://schemas.microsoft.com/office/drawing/2014/main" id="{0A939C50-494B-D0C5-0898-3155BAF62D49}"/>
              </a:ext>
            </a:extLst>
          </p:cNvPr>
          <p:cNvSpPr txBox="1"/>
          <p:nvPr/>
        </p:nvSpPr>
        <p:spPr>
          <a:xfrm>
            <a:off x="211774" y="1550435"/>
            <a:ext cx="4718063" cy="3785652"/>
          </a:xfrm>
          <a:prstGeom prst="rect">
            <a:avLst/>
          </a:prstGeom>
          <a:noFill/>
        </p:spPr>
        <p:txBody>
          <a:bodyPr wrap="square" lIns="91440" tIns="45720" rIns="91440" bIns="45720" rtlCol="0" anchor="t">
            <a:spAutoFit/>
          </a:bodyPr>
          <a:lstStyle/>
          <a:p>
            <a:r>
              <a:rPr lang="en-US" sz="2000">
                <a:latin typeface="CiscoSansTT Light"/>
                <a:ea typeface="ＭＳ Ｐゴシック"/>
              </a:rPr>
              <a:t>Type your local model name and select the "chat" option.</a:t>
            </a:r>
            <a:endParaRPr lang="en-US" sz="2000">
              <a:latin typeface="CiscoSansTT Light"/>
            </a:endParaRPr>
          </a:p>
          <a:p>
            <a:r>
              <a:rPr lang="en-US" sz="2000">
                <a:latin typeface="CiscoSansTT Light"/>
                <a:ea typeface="ＭＳ Ｐゴシック"/>
              </a:rPr>
              <a:t>Also paste the URL that I told you will be useful!</a:t>
            </a:r>
            <a:endParaRPr lang="en-US" sz="2000">
              <a:latin typeface="CiscoSansTT Light"/>
            </a:endParaRPr>
          </a:p>
          <a:p>
            <a:endParaRPr lang="en-US" sz="2000">
              <a:latin typeface="CiscoSansTT Light"/>
            </a:endParaRPr>
          </a:p>
          <a:p>
            <a:endParaRPr lang="en-US" sz="2000">
              <a:latin typeface="CiscoSansTT Light"/>
            </a:endParaRPr>
          </a:p>
          <a:p>
            <a:endParaRPr lang="en-US" sz="2000">
              <a:latin typeface="CiscoSansTT Light"/>
            </a:endParaRPr>
          </a:p>
          <a:p>
            <a:endParaRPr lang="en-US" sz="2000">
              <a:latin typeface="CiscoSansTT Light"/>
            </a:endParaRPr>
          </a:p>
          <a:p>
            <a:endParaRPr lang="en-US" sz="2000">
              <a:latin typeface="CiscoSansTT Light"/>
            </a:endParaRPr>
          </a:p>
          <a:p>
            <a:endParaRPr lang="en-US" sz="2000">
              <a:latin typeface="CiscoSansTT Light"/>
            </a:endParaRPr>
          </a:p>
          <a:p>
            <a:r>
              <a:rPr lang="en-US" sz="2000">
                <a:latin typeface="CiscoSansTT Light"/>
                <a:ea typeface="ＭＳ Ｐゴシック"/>
              </a:rPr>
              <a:t>More tokens = Larger answers.</a:t>
            </a:r>
          </a:p>
          <a:p>
            <a:r>
              <a:rPr lang="en-US" sz="2000">
                <a:latin typeface="CiscoSansTT Light"/>
                <a:ea typeface="ＭＳ Ｐゴシック"/>
              </a:rPr>
              <a:t>2048 is okay for balanced answers</a:t>
            </a:r>
          </a:p>
        </p:txBody>
      </p:sp>
      <p:pic>
        <p:nvPicPr>
          <p:cNvPr id="3" name="Imagen 2" descr="Interfaz de usuario gráfica, Aplicación&#10;&#10;El contenido generado por IA puede ser incorrecto.">
            <a:extLst>
              <a:ext uri="{FF2B5EF4-FFF2-40B4-BE49-F238E27FC236}">
                <a16:creationId xmlns:a16="http://schemas.microsoft.com/office/drawing/2014/main" id="{A94CB362-28CE-798A-7732-9F369AAB914D}"/>
              </a:ext>
            </a:extLst>
          </p:cNvPr>
          <p:cNvPicPr>
            <a:picLocks noChangeAspect="1"/>
          </p:cNvPicPr>
          <p:nvPr/>
        </p:nvPicPr>
        <p:blipFill>
          <a:blip r:embed="rId2"/>
          <a:stretch>
            <a:fillRect/>
          </a:stretch>
        </p:blipFill>
        <p:spPr>
          <a:xfrm>
            <a:off x="6363942" y="314325"/>
            <a:ext cx="4733432" cy="6229350"/>
          </a:xfrm>
          <a:prstGeom prst="rect">
            <a:avLst/>
          </a:prstGeom>
        </p:spPr>
      </p:pic>
      <p:sp>
        <p:nvSpPr>
          <p:cNvPr id="8" name="Rectángulo 7">
            <a:extLst>
              <a:ext uri="{FF2B5EF4-FFF2-40B4-BE49-F238E27FC236}">
                <a16:creationId xmlns:a16="http://schemas.microsoft.com/office/drawing/2014/main" id="{BA0A026A-141C-4052-BA79-6B898D8E581B}"/>
              </a:ext>
            </a:extLst>
          </p:cNvPr>
          <p:cNvSpPr/>
          <p:nvPr/>
        </p:nvSpPr>
        <p:spPr>
          <a:xfrm>
            <a:off x="6362637" y="2951553"/>
            <a:ext cx="4506478" cy="320166"/>
          </a:xfrm>
          <a:prstGeom prst="rect">
            <a:avLst/>
          </a:prstGeom>
          <a:no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s-ES"/>
          </a:p>
        </p:txBody>
      </p:sp>
      <mc:AlternateContent xmlns:mc="http://schemas.openxmlformats.org/markup-compatibility/2006" xmlns:p14="http://schemas.microsoft.com/office/powerpoint/2010/main">
        <mc:Choice Requires="p14">
          <p:contentPart p14:bwMode="auto" r:id="rId3">
            <p14:nvContentPartPr>
              <p14:cNvPr id="4" name="Entrada de lápiz 3">
                <a:extLst>
                  <a:ext uri="{FF2B5EF4-FFF2-40B4-BE49-F238E27FC236}">
                    <a16:creationId xmlns:a16="http://schemas.microsoft.com/office/drawing/2014/main" id="{B05F3AEF-B377-306C-5C9A-24FAB47D0A31}"/>
                  </a:ext>
                </a:extLst>
              </p14:cNvPr>
              <p14:cNvContentPartPr/>
              <p14:nvPr/>
            </p14:nvContentPartPr>
            <p14:xfrm>
              <a:off x="4943338" y="4779966"/>
              <a:ext cx="1438411" cy="519659"/>
            </p14:xfrm>
          </p:contentPart>
        </mc:Choice>
        <mc:Fallback xmlns="">
          <p:pic>
            <p:nvPicPr>
              <p:cNvPr id="4" name="Entrada de lápiz 3">
                <a:extLst>
                  <a:ext uri="{FF2B5EF4-FFF2-40B4-BE49-F238E27FC236}">
                    <a16:creationId xmlns:a16="http://schemas.microsoft.com/office/drawing/2014/main" id="{B05F3AEF-B377-306C-5C9A-24FAB47D0A31}"/>
                  </a:ext>
                </a:extLst>
              </p:cNvPr>
              <p:cNvPicPr/>
              <p:nvPr/>
            </p:nvPicPr>
            <p:blipFill>
              <a:blip r:embed="rId4"/>
              <a:stretch>
                <a:fillRect/>
              </a:stretch>
            </p:blipFill>
            <p:spPr>
              <a:xfrm>
                <a:off x="4925344" y="4761972"/>
                <a:ext cx="1474038" cy="555287"/>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D2335746-ED80-C9FC-8439-D392EBBCCA4F}"/>
                  </a:ext>
                </a:extLst>
              </p14:cNvPr>
              <p14:cNvContentPartPr/>
              <p14:nvPr/>
            </p14:nvContentPartPr>
            <p14:xfrm>
              <a:off x="4784320" y="4989012"/>
              <a:ext cx="278952" cy="277213"/>
            </p14:xfrm>
          </p:contentPart>
        </mc:Choice>
        <mc:Fallback xmlns="">
          <p:pic>
            <p:nvPicPr>
              <p:cNvPr id="6" name="Entrada de lápiz 5">
                <a:extLst>
                  <a:ext uri="{FF2B5EF4-FFF2-40B4-BE49-F238E27FC236}">
                    <a16:creationId xmlns:a16="http://schemas.microsoft.com/office/drawing/2014/main" id="{D2335746-ED80-C9FC-8439-D392EBBCCA4F}"/>
                  </a:ext>
                </a:extLst>
              </p:cNvPr>
              <p:cNvPicPr/>
              <p:nvPr/>
            </p:nvPicPr>
            <p:blipFill>
              <a:blip r:embed="rId6"/>
              <a:stretch>
                <a:fillRect/>
              </a:stretch>
            </p:blipFill>
            <p:spPr>
              <a:xfrm>
                <a:off x="4766346" y="4971035"/>
                <a:ext cx="314540" cy="312808"/>
              </a:xfrm>
              <a:prstGeom prst="rect">
                <a:avLst/>
              </a:prstGeom>
            </p:spPr>
          </p:pic>
        </mc:Fallback>
      </mc:AlternateContent>
    </p:spTree>
    <p:extLst>
      <p:ext uri="{BB962C8B-B14F-4D97-AF65-F5344CB8AC3E}">
        <p14:creationId xmlns:p14="http://schemas.microsoft.com/office/powerpoint/2010/main" val="10531713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0D26E-C2CD-BC90-D345-24837D7A2C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C2A38E-0AB7-7242-88C9-B7E55D3239F2}"/>
              </a:ext>
            </a:extLst>
          </p:cNvPr>
          <p:cNvSpPr>
            <a:spLocks noGrp="1"/>
          </p:cNvSpPr>
          <p:nvPr>
            <p:ph type="title"/>
          </p:nvPr>
        </p:nvSpPr>
        <p:spPr>
          <a:xfrm>
            <a:off x="257639" y="267495"/>
            <a:ext cx="10969943" cy="685800"/>
          </a:xfrm>
        </p:spPr>
        <p:txBody>
          <a:bodyPr/>
          <a:lstStyle/>
          <a:p>
            <a:r>
              <a:rPr lang="es-CO" sz="3550" err="1"/>
              <a:t>Select</a:t>
            </a:r>
            <a:r>
              <a:rPr lang="es-CO" sz="3550"/>
              <a:t> </a:t>
            </a:r>
            <a:r>
              <a:rPr lang="es-CO" sz="3550" err="1"/>
              <a:t>the</a:t>
            </a:r>
            <a:r>
              <a:rPr lang="es-CO" sz="3550"/>
              <a:t> </a:t>
            </a:r>
            <a:r>
              <a:rPr lang="es-CO" sz="3550" err="1"/>
              <a:t>Embedding</a:t>
            </a:r>
            <a:r>
              <a:rPr lang="es-CO" sz="3550"/>
              <a:t> </a:t>
            </a:r>
            <a:r>
              <a:rPr lang="es-CO" sz="3550" err="1"/>
              <a:t>Model</a:t>
            </a:r>
            <a:endParaRPr lang="es-ES" err="1"/>
          </a:p>
        </p:txBody>
      </p:sp>
      <p:sp>
        <p:nvSpPr>
          <p:cNvPr id="5" name="TextBox 4">
            <a:extLst>
              <a:ext uri="{FF2B5EF4-FFF2-40B4-BE49-F238E27FC236}">
                <a16:creationId xmlns:a16="http://schemas.microsoft.com/office/drawing/2014/main" id="{397E68EB-3FC7-8F12-23EE-F5441C892C7F}"/>
              </a:ext>
            </a:extLst>
          </p:cNvPr>
          <p:cNvSpPr txBox="1"/>
          <p:nvPr/>
        </p:nvSpPr>
        <p:spPr>
          <a:xfrm>
            <a:off x="258348" y="1693317"/>
            <a:ext cx="5325016" cy="2862322"/>
          </a:xfrm>
          <a:prstGeom prst="rect">
            <a:avLst/>
          </a:prstGeom>
          <a:noFill/>
        </p:spPr>
        <p:txBody>
          <a:bodyPr wrap="square" lIns="91440" tIns="45720" rIns="91440" bIns="45720" rtlCol="0" anchor="t">
            <a:spAutoFit/>
          </a:bodyPr>
          <a:lstStyle/>
          <a:p>
            <a:r>
              <a:rPr lang="en-US" sz="2000">
                <a:latin typeface="CiscoSansTT Light"/>
                <a:ea typeface="ＭＳ Ｐゴシック"/>
                <a:cs typeface="CiscoSansTT Light"/>
              </a:rPr>
              <a:t>After that, click on add another model.</a:t>
            </a:r>
            <a:br>
              <a:rPr lang="en-US" sz="2000">
                <a:latin typeface="CiscoSansTT Light"/>
                <a:ea typeface="ＭＳ Ｐゴシック"/>
                <a:cs typeface="CiscoSansTT Light"/>
              </a:rPr>
            </a:br>
            <a:br>
              <a:rPr lang="en-US" sz="2000">
                <a:latin typeface="CiscoSansTT Light"/>
                <a:ea typeface="ＭＳ Ｐゴシック"/>
                <a:cs typeface="CiscoSansTT Light"/>
              </a:rPr>
            </a:br>
            <a:r>
              <a:rPr lang="en-US" sz="2000">
                <a:latin typeface="CiscoSansTT Light"/>
                <a:ea typeface="ＭＳ Ｐゴシック"/>
                <a:cs typeface="CiscoSansTT Light"/>
              </a:rPr>
              <a:t>There you must do the same for the embedding model, follow the same steps from the previous step, only change the model name, and the option from "chat" to "embedding"</a:t>
            </a:r>
            <a:br>
              <a:rPr lang="en-US" sz="2000">
                <a:latin typeface="CiscoSansTT Light"/>
                <a:ea typeface="ＭＳ Ｐゴシック"/>
                <a:cs typeface="CiscoSansTT Light"/>
              </a:rPr>
            </a:br>
            <a:endParaRPr lang="en-US" sz="2000">
              <a:latin typeface="CiscoSansTT Light"/>
              <a:cs typeface="CiscoSansTT Light"/>
            </a:endParaRPr>
          </a:p>
          <a:p>
            <a:endParaRPr lang="en-US" sz="2000">
              <a:latin typeface="CiscoSansTT Light"/>
            </a:endParaRPr>
          </a:p>
        </p:txBody>
      </p:sp>
      <p:pic>
        <p:nvPicPr>
          <p:cNvPr id="3" name="Imagen 2" descr="Interfaz de usuario gráfica, Aplicación&#10;&#10;El contenido generado por IA puede ser incorrecto.">
            <a:extLst>
              <a:ext uri="{FF2B5EF4-FFF2-40B4-BE49-F238E27FC236}">
                <a16:creationId xmlns:a16="http://schemas.microsoft.com/office/drawing/2014/main" id="{A6DF5B88-648B-48D7-DFC4-4F9CF4AFF5C9}"/>
              </a:ext>
            </a:extLst>
          </p:cNvPr>
          <p:cNvPicPr>
            <a:picLocks noChangeAspect="1"/>
          </p:cNvPicPr>
          <p:nvPr/>
        </p:nvPicPr>
        <p:blipFill>
          <a:blip r:embed="rId2"/>
          <a:stretch>
            <a:fillRect/>
          </a:stretch>
        </p:blipFill>
        <p:spPr>
          <a:xfrm>
            <a:off x="6813539" y="314325"/>
            <a:ext cx="4733505" cy="6229350"/>
          </a:xfrm>
          <a:prstGeom prst="rect">
            <a:avLst/>
          </a:prstGeom>
        </p:spPr>
      </p:pic>
      <p:sp>
        <p:nvSpPr>
          <p:cNvPr id="10" name="Rectángulo 9">
            <a:extLst>
              <a:ext uri="{FF2B5EF4-FFF2-40B4-BE49-F238E27FC236}">
                <a16:creationId xmlns:a16="http://schemas.microsoft.com/office/drawing/2014/main" id="{9883FB2F-F040-A095-BB77-A244F2FA4ADD}"/>
              </a:ext>
            </a:extLst>
          </p:cNvPr>
          <p:cNvSpPr/>
          <p:nvPr/>
        </p:nvSpPr>
        <p:spPr>
          <a:xfrm>
            <a:off x="6810363" y="1435927"/>
            <a:ext cx="4539276" cy="268806"/>
          </a:xfrm>
          <a:prstGeom prst="rect">
            <a:avLst/>
          </a:prstGeom>
          <a:no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s-ES"/>
          </a:p>
        </p:txBody>
      </p:sp>
    </p:spTree>
    <p:extLst>
      <p:ext uri="{BB962C8B-B14F-4D97-AF65-F5344CB8AC3E}">
        <p14:creationId xmlns:p14="http://schemas.microsoft.com/office/powerpoint/2010/main" val="628085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9C8858-1F7E-D47D-862C-D20C3D1A26C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DC9E634-D73B-25E1-E47D-E7649C3C1100}"/>
              </a:ext>
            </a:extLst>
          </p:cNvPr>
          <p:cNvSpPr>
            <a:spLocks noGrp="1"/>
          </p:cNvSpPr>
          <p:nvPr>
            <p:ph type="body" sz="quarter" idx="13"/>
          </p:nvPr>
        </p:nvSpPr>
        <p:spPr>
          <a:xfrm>
            <a:off x="1350321" y="3652167"/>
            <a:ext cx="9488181" cy="669674"/>
          </a:xfrm>
        </p:spPr>
        <p:txBody>
          <a:bodyPr vert="horz" lIns="0" tIns="0" rIns="0" bIns="0" rtlCol="0" anchor="t">
            <a:noAutofit/>
          </a:bodyPr>
          <a:lstStyle/>
          <a:p>
            <a:r>
              <a:rPr lang="en-US">
                <a:latin typeface="CiscoSansTT Light"/>
                <a:ea typeface="ＭＳ Ｐゴシック"/>
                <a:cs typeface="CiscoSansTT Light"/>
              </a:rPr>
              <a:t>Choose your tools</a:t>
            </a:r>
            <a:endParaRPr lang="es-ES"/>
          </a:p>
        </p:txBody>
      </p:sp>
      <p:sp>
        <p:nvSpPr>
          <p:cNvPr id="3" name="Text Placeholder 2">
            <a:extLst>
              <a:ext uri="{FF2B5EF4-FFF2-40B4-BE49-F238E27FC236}">
                <a16:creationId xmlns:a16="http://schemas.microsoft.com/office/drawing/2014/main" id="{F09181B9-493A-F71D-8105-F2950E178EF4}"/>
              </a:ext>
            </a:extLst>
          </p:cNvPr>
          <p:cNvSpPr>
            <a:spLocks noGrp="1"/>
          </p:cNvSpPr>
          <p:nvPr>
            <p:ph type="body" sz="quarter" idx="14"/>
          </p:nvPr>
        </p:nvSpPr>
        <p:spPr>
          <a:xfrm>
            <a:off x="1400593" y="2865980"/>
            <a:ext cx="9488181" cy="669674"/>
          </a:xfrm>
        </p:spPr>
        <p:txBody>
          <a:bodyPr vert="horz" lIns="0" tIns="0" rIns="0" bIns="0" rtlCol="0" anchor="t">
            <a:noAutofit/>
          </a:bodyPr>
          <a:lstStyle/>
          <a:p>
            <a:r>
              <a:rPr lang="en-US">
                <a:latin typeface="CiscoSansTT Light"/>
                <a:ea typeface="ＭＳ Ｐゴシック"/>
                <a:cs typeface="CiscoSansTT Light"/>
              </a:rPr>
              <a:t>Apply AI: RAG</a:t>
            </a:r>
          </a:p>
        </p:txBody>
      </p:sp>
    </p:spTree>
    <p:extLst>
      <p:ext uri="{BB962C8B-B14F-4D97-AF65-F5344CB8AC3E}">
        <p14:creationId xmlns:p14="http://schemas.microsoft.com/office/powerpoint/2010/main" val="8156488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36A1E-58D2-5E8D-C672-9A3EBAD85943}"/>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A842F9EE-3BC2-2571-7A9D-3BC384DC176E}"/>
              </a:ext>
            </a:extLst>
          </p:cNvPr>
          <p:cNvSpPr>
            <a:spLocks noGrp="1"/>
          </p:cNvSpPr>
          <p:nvPr>
            <p:ph type="body" sz="quarter" idx="13"/>
          </p:nvPr>
        </p:nvSpPr>
        <p:spPr/>
        <p:txBody>
          <a:bodyPr vert="horz" lIns="0" tIns="0" rIns="0" bIns="0" rtlCol="0" anchor="t">
            <a:noAutofit/>
          </a:bodyPr>
          <a:lstStyle/>
          <a:p>
            <a:r>
              <a:rPr lang="en-US">
                <a:latin typeface="CiscoSansTT Light"/>
                <a:ea typeface="ＭＳ Ｐゴシック"/>
                <a:cs typeface="CiscoSansTT Light"/>
              </a:rPr>
              <a:t>Building a knowledge base</a:t>
            </a:r>
            <a:endParaRPr lang="en-US"/>
          </a:p>
          <a:p>
            <a:endParaRPr lang="en-US"/>
          </a:p>
        </p:txBody>
      </p:sp>
      <p:grpSp>
        <p:nvGrpSpPr>
          <p:cNvPr id="4" name="Group 3">
            <a:extLst>
              <a:ext uri="{FF2B5EF4-FFF2-40B4-BE49-F238E27FC236}">
                <a16:creationId xmlns:a16="http://schemas.microsoft.com/office/drawing/2014/main" id="{19804837-644B-1586-45A1-1BBB7E11F115}"/>
              </a:ext>
            </a:extLst>
          </p:cNvPr>
          <p:cNvGrpSpPr/>
          <p:nvPr/>
        </p:nvGrpSpPr>
        <p:grpSpPr>
          <a:xfrm>
            <a:off x="7085756" y="4201925"/>
            <a:ext cx="1160280" cy="1489680"/>
            <a:chOff x="7096773" y="4102773"/>
            <a:chExt cx="1160280" cy="1489680"/>
          </a:xfrm>
        </p:grpSpPr>
        <p:grpSp>
          <p:nvGrpSpPr>
            <p:cNvPr id="5" name="Group 4">
              <a:extLst>
                <a:ext uri="{FF2B5EF4-FFF2-40B4-BE49-F238E27FC236}">
                  <a16:creationId xmlns:a16="http://schemas.microsoft.com/office/drawing/2014/main" id="{2E368050-EF46-A5F6-ADAD-DB5529481FD4}"/>
                </a:ext>
              </a:extLst>
            </p:cNvPr>
            <p:cNvGrpSpPr/>
            <p:nvPr/>
          </p:nvGrpSpPr>
          <p:grpSpPr>
            <a:xfrm>
              <a:off x="7253013" y="4556733"/>
              <a:ext cx="598680" cy="1035720"/>
              <a:chOff x="7253013" y="4556733"/>
              <a:chExt cx="598680" cy="103572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EE051017-65B7-B0C6-B5B1-A88E70817279}"/>
                      </a:ext>
                    </a:extLst>
                  </p14:cNvPr>
                  <p14:cNvContentPartPr/>
                  <p14:nvPr/>
                </p14:nvContentPartPr>
                <p14:xfrm>
                  <a:off x="7322853" y="4556733"/>
                  <a:ext cx="221040" cy="237600"/>
                </p14:xfrm>
              </p:contentPart>
            </mc:Choice>
            <mc:Fallback xmlns="">
              <p:pic>
                <p:nvPicPr>
                  <p:cNvPr id="12" name="Ink 11">
                    <a:extLst>
                      <a:ext uri="{FF2B5EF4-FFF2-40B4-BE49-F238E27FC236}">
                        <a16:creationId xmlns:a16="http://schemas.microsoft.com/office/drawing/2014/main" id="{EE051017-65B7-B0C6-B5B1-A88E70817279}"/>
                      </a:ext>
                    </a:extLst>
                  </p:cNvPr>
                  <p:cNvPicPr/>
                  <p:nvPr/>
                </p:nvPicPr>
                <p:blipFill>
                  <a:blip r:embed="rId3"/>
                  <a:stretch>
                    <a:fillRect/>
                  </a:stretch>
                </p:blipFill>
                <p:spPr>
                  <a:xfrm>
                    <a:off x="7312053" y="4545933"/>
                    <a:ext cx="2422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824485CA-52EC-6818-0FE8-2E427B27B85D}"/>
                      </a:ext>
                    </a:extLst>
                  </p14:cNvPr>
                  <p14:cNvContentPartPr/>
                  <p14:nvPr/>
                </p14:nvContentPartPr>
                <p14:xfrm>
                  <a:off x="7538133" y="4578333"/>
                  <a:ext cx="221760" cy="204480"/>
                </p14:xfrm>
              </p:contentPart>
            </mc:Choice>
            <mc:Fallback xmlns="">
              <p:pic>
                <p:nvPicPr>
                  <p:cNvPr id="13" name="Ink 12">
                    <a:extLst>
                      <a:ext uri="{FF2B5EF4-FFF2-40B4-BE49-F238E27FC236}">
                        <a16:creationId xmlns:a16="http://schemas.microsoft.com/office/drawing/2014/main" id="{824485CA-52EC-6818-0FE8-2E427B27B85D}"/>
                      </a:ext>
                    </a:extLst>
                  </p:cNvPr>
                  <p:cNvPicPr/>
                  <p:nvPr/>
                </p:nvPicPr>
                <p:blipFill>
                  <a:blip r:embed="rId5"/>
                  <a:stretch>
                    <a:fillRect/>
                  </a:stretch>
                </p:blipFill>
                <p:spPr>
                  <a:xfrm>
                    <a:off x="7527333" y="4567533"/>
                    <a:ext cx="243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6B5A490B-F9B0-6CFE-CB2D-0CA804282D24}"/>
                      </a:ext>
                    </a:extLst>
                  </p14:cNvPr>
                  <p14:cNvContentPartPr/>
                  <p14:nvPr/>
                </p14:nvContentPartPr>
                <p14:xfrm>
                  <a:off x="7455693" y="4662933"/>
                  <a:ext cx="56160" cy="56880"/>
                </p14:xfrm>
              </p:contentPart>
            </mc:Choice>
            <mc:Fallback xmlns="">
              <p:pic>
                <p:nvPicPr>
                  <p:cNvPr id="14" name="Ink 13">
                    <a:extLst>
                      <a:ext uri="{FF2B5EF4-FFF2-40B4-BE49-F238E27FC236}">
                        <a16:creationId xmlns:a16="http://schemas.microsoft.com/office/drawing/2014/main" id="{6B5A490B-F9B0-6CFE-CB2D-0CA804282D24}"/>
                      </a:ext>
                    </a:extLst>
                  </p:cNvPr>
                  <p:cNvPicPr/>
                  <p:nvPr/>
                </p:nvPicPr>
                <p:blipFill>
                  <a:blip r:embed="rId7"/>
                  <a:stretch>
                    <a:fillRect/>
                  </a:stretch>
                </p:blipFill>
                <p:spPr>
                  <a:xfrm>
                    <a:off x="7444962" y="4652064"/>
                    <a:ext cx="77265" cy="782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2869DC19-47F2-769E-6A98-AF7E1AE8AE93}"/>
                      </a:ext>
                    </a:extLst>
                  </p14:cNvPr>
                  <p14:cNvContentPartPr/>
                  <p14:nvPr/>
                </p14:nvContentPartPr>
                <p14:xfrm>
                  <a:off x="7575573" y="4661133"/>
                  <a:ext cx="59760" cy="82080"/>
                </p14:xfrm>
              </p:contentPart>
            </mc:Choice>
            <mc:Fallback xmlns="">
              <p:pic>
                <p:nvPicPr>
                  <p:cNvPr id="15" name="Ink 14">
                    <a:extLst>
                      <a:ext uri="{FF2B5EF4-FFF2-40B4-BE49-F238E27FC236}">
                        <a16:creationId xmlns:a16="http://schemas.microsoft.com/office/drawing/2014/main" id="{2869DC19-47F2-769E-6A98-AF7E1AE8AE93}"/>
                      </a:ext>
                    </a:extLst>
                  </p:cNvPr>
                  <p:cNvPicPr/>
                  <p:nvPr/>
                </p:nvPicPr>
                <p:blipFill>
                  <a:blip r:embed="rId9"/>
                  <a:stretch>
                    <a:fillRect/>
                  </a:stretch>
                </p:blipFill>
                <p:spPr>
                  <a:xfrm>
                    <a:off x="7564773" y="4650333"/>
                    <a:ext cx="810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B95AC94C-E39C-334A-7474-3FC6FF252358}"/>
                      </a:ext>
                    </a:extLst>
                  </p14:cNvPr>
                  <p14:cNvContentPartPr/>
                  <p14:nvPr/>
                </p14:nvContentPartPr>
                <p14:xfrm>
                  <a:off x="7274253" y="4748253"/>
                  <a:ext cx="527400" cy="383760"/>
                </p14:xfrm>
              </p:contentPart>
            </mc:Choice>
            <mc:Fallback xmlns="">
              <p:pic>
                <p:nvPicPr>
                  <p:cNvPr id="16" name="Ink 15">
                    <a:extLst>
                      <a:ext uri="{FF2B5EF4-FFF2-40B4-BE49-F238E27FC236}">
                        <a16:creationId xmlns:a16="http://schemas.microsoft.com/office/drawing/2014/main" id="{B95AC94C-E39C-334A-7474-3FC6FF252358}"/>
                      </a:ext>
                    </a:extLst>
                  </p:cNvPr>
                  <p:cNvPicPr/>
                  <p:nvPr/>
                </p:nvPicPr>
                <p:blipFill>
                  <a:blip r:embed="rId11"/>
                  <a:stretch>
                    <a:fillRect/>
                  </a:stretch>
                </p:blipFill>
                <p:spPr>
                  <a:xfrm>
                    <a:off x="7263460" y="4737453"/>
                    <a:ext cx="548626"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295E98B2-942D-17CC-C2E5-78C6A6CA3218}"/>
                      </a:ext>
                    </a:extLst>
                  </p14:cNvPr>
                  <p14:cNvContentPartPr/>
                  <p14:nvPr/>
                </p14:nvContentPartPr>
                <p14:xfrm>
                  <a:off x="7435173" y="4981173"/>
                  <a:ext cx="218160" cy="125640"/>
                </p14:xfrm>
              </p:contentPart>
            </mc:Choice>
            <mc:Fallback xmlns="">
              <p:pic>
                <p:nvPicPr>
                  <p:cNvPr id="17" name="Ink 16">
                    <a:extLst>
                      <a:ext uri="{FF2B5EF4-FFF2-40B4-BE49-F238E27FC236}">
                        <a16:creationId xmlns:a16="http://schemas.microsoft.com/office/drawing/2014/main" id="{295E98B2-942D-17CC-C2E5-78C6A6CA3218}"/>
                      </a:ext>
                    </a:extLst>
                  </p:cNvPr>
                  <p:cNvPicPr/>
                  <p:nvPr/>
                </p:nvPicPr>
                <p:blipFill>
                  <a:blip r:embed="rId13"/>
                  <a:stretch>
                    <a:fillRect/>
                  </a:stretch>
                </p:blipFill>
                <p:spPr>
                  <a:xfrm>
                    <a:off x="7424355" y="4970373"/>
                    <a:ext cx="239435"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C2380B99-691E-D273-3D8A-4C66CFD91327}"/>
                      </a:ext>
                    </a:extLst>
                  </p14:cNvPr>
                  <p14:cNvContentPartPr/>
                  <p14:nvPr/>
                </p14:nvContentPartPr>
                <p14:xfrm>
                  <a:off x="7253013" y="5116533"/>
                  <a:ext cx="158760" cy="420120"/>
                </p14:xfrm>
              </p:contentPart>
            </mc:Choice>
            <mc:Fallback xmlns="">
              <p:pic>
                <p:nvPicPr>
                  <p:cNvPr id="18" name="Ink 17">
                    <a:extLst>
                      <a:ext uri="{FF2B5EF4-FFF2-40B4-BE49-F238E27FC236}">
                        <a16:creationId xmlns:a16="http://schemas.microsoft.com/office/drawing/2014/main" id="{C2380B99-691E-D273-3D8A-4C66CFD91327}"/>
                      </a:ext>
                    </a:extLst>
                  </p:cNvPr>
                  <p:cNvPicPr/>
                  <p:nvPr/>
                </p:nvPicPr>
                <p:blipFill>
                  <a:blip r:embed="rId15"/>
                  <a:stretch>
                    <a:fillRect/>
                  </a:stretch>
                </p:blipFill>
                <p:spPr>
                  <a:xfrm>
                    <a:off x="7242213" y="5105733"/>
                    <a:ext cx="1800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49D533D9-C37C-DD20-7EBA-823C71375B3C}"/>
                      </a:ext>
                    </a:extLst>
                  </p14:cNvPr>
                  <p14:cNvContentPartPr/>
                  <p14:nvPr/>
                </p14:nvContentPartPr>
                <p14:xfrm>
                  <a:off x="7716333" y="5123013"/>
                  <a:ext cx="135360" cy="404280"/>
                </p14:xfrm>
              </p:contentPart>
            </mc:Choice>
            <mc:Fallback xmlns="">
              <p:pic>
                <p:nvPicPr>
                  <p:cNvPr id="19" name="Ink 18">
                    <a:extLst>
                      <a:ext uri="{FF2B5EF4-FFF2-40B4-BE49-F238E27FC236}">
                        <a16:creationId xmlns:a16="http://schemas.microsoft.com/office/drawing/2014/main" id="{49D533D9-C37C-DD20-7EBA-823C71375B3C}"/>
                      </a:ext>
                    </a:extLst>
                  </p:cNvPr>
                  <p:cNvPicPr/>
                  <p:nvPr/>
                </p:nvPicPr>
                <p:blipFill>
                  <a:blip r:embed="rId17"/>
                  <a:stretch>
                    <a:fillRect/>
                  </a:stretch>
                </p:blipFill>
                <p:spPr>
                  <a:xfrm>
                    <a:off x="7705533" y="5112213"/>
                    <a:ext cx="1566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97510F78-D588-B6CF-7A5D-F29AE99F31E0}"/>
                      </a:ext>
                    </a:extLst>
                  </p14:cNvPr>
                  <p14:cNvContentPartPr/>
                  <p14:nvPr/>
                </p14:nvContentPartPr>
                <p14:xfrm>
                  <a:off x="7409613" y="5402013"/>
                  <a:ext cx="137880" cy="190440"/>
                </p14:xfrm>
              </p:contentPart>
            </mc:Choice>
            <mc:Fallback xmlns="">
              <p:pic>
                <p:nvPicPr>
                  <p:cNvPr id="20" name="Ink 19">
                    <a:extLst>
                      <a:ext uri="{FF2B5EF4-FFF2-40B4-BE49-F238E27FC236}">
                        <a16:creationId xmlns:a16="http://schemas.microsoft.com/office/drawing/2014/main" id="{97510F78-D588-B6CF-7A5D-F29AE99F31E0}"/>
                      </a:ext>
                    </a:extLst>
                  </p:cNvPr>
                  <p:cNvPicPr/>
                  <p:nvPr/>
                </p:nvPicPr>
                <p:blipFill>
                  <a:blip r:embed="rId19"/>
                  <a:stretch>
                    <a:fillRect/>
                  </a:stretch>
                </p:blipFill>
                <p:spPr>
                  <a:xfrm>
                    <a:off x="7398813" y="5391213"/>
                    <a:ext cx="159120" cy="21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6" name="Ink 5">
                  <a:extLst>
                    <a:ext uri="{FF2B5EF4-FFF2-40B4-BE49-F238E27FC236}">
                      <a16:creationId xmlns:a16="http://schemas.microsoft.com/office/drawing/2014/main" id="{5C09D542-F640-A762-959E-49DA80300BB0}"/>
                    </a:ext>
                  </a:extLst>
                </p14:cNvPr>
                <p14:cNvContentPartPr/>
                <p14:nvPr/>
              </p14:nvContentPartPr>
              <p14:xfrm>
                <a:off x="7609413" y="5403813"/>
                <a:ext cx="135360" cy="157320"/>
              </p14:xfrm>
            </p:contentPart>
          </mc:Choice>
          <mc:Fallback xmlns="">
            <p:pic>
              <p:nvPicPr>
                <p:cNvPr id="6" name="Ink 5">
                  <a:extLst>
                    <a:ext uri="{FF2B5EF4-FFF2-40B4-BE49-F238E27FC236}">
                      <a16:creationId xmlns:a16="http://schemas.microsoft.com/office/drawing/2014/main" id="{5C09D542-F640-A762-959E-49DA80300BB0}"/>
                    </a:ext>
                  </a:extLst>
                </p:cNvPr>
                <p:cNvPicPr/>
                <p:nvPr/>
              </p:nvPicPr>
              <p:blipFill>
                <a:blip r:embed="rId21"/>
                <a:stretch>
                  <a:fillRect/>
                </a:stretch>
              </p:blipFill>
              <p:spPr>
                <a:xfrm>
                  <a:off x="7598613" y="5393013"/>
                  <a:ext cx="1566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 name="Ink 6">
                  <a:extLst>
                    <a:ext uri="{FF2B5EF4-FFF2-40B4-BE49-F238E27FC236}">
                      <a16:creationId xmlns:a16="http://schemas.microsoft.com/office/drawing/2014/main" id="{6A389AB8-76B2-042A-B09A-B30DF41FD444}"/>
                    </a:ext>
                  </a:extLst>
                </p14:cNvPr>
                <p14:cNvContentPartPr/>
                <p14:nvPr/>
              </p14:nvContentPartPr>
              <p14:xfrm>
                <a:off x="7880853" y="5256573"/>
                <a:ext cx="130320" cy="100080"/>
              </p14:xfrm>
            </p:contentPart>
          </mc:Choice>
          <mc:Fallback xmlns="">
            <p:pic>
              <p:nvPicPr>
                <p:cNvPr id="7" name="Ink 6">
                  <a:extLst>
                    <a:ext uri="{FF2B5EF4-FFF2-40B4-BE49-F238E27FC236}">
                      <a16:creationId xmlns:a16="http://schemas.microsoft.com/office/drawing/2014/main" id="{6A389AB8-76B2-042A-B09A-B30DF41FD444}"/>
                    </a:ext>
                  </a:extLst>
                </p:cNvPr>
                <p:cNvPicPr/>
                <p:nvPr/>
              </p:nvPicPr>
              <p:blipFill>
                <a:blip r:embed="rId23"/>
                <a:stretch>
                  <a:fillRect/>
                </a:stretch>
              </p:blipFill>
              <p:spPr>
                <a:xfrm>
                  <a:off x="7870053" y="5245773"/>
                  <a:ext cx="1515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 name="Ink 7">
                  <a:extLst>
                    <a:ext uri="{FF2B5EF4-FFF2-40B4-BE49-F238E27FC236}">
                      <a16:creationId xmlns:a16="http://schemas.microsoft.com/office/drawing/2014/main" id="{1596C542-216A-994C-3F17-2CB96E9009DA}"/>
                    </a:ext>
                  </a:extLst>
                </p14:cNvPr>
                <p14:cNvContentPartPr/>
                <p14:nvPr/>
              </p14:nvContentPartPr>
              <p14:xfrm>
                <a:off x="7096773" y="5276373"/>
                <a:ext cx="137520" cy="138240"/>
              </p14:xfrm>
            </p:contentPart>
          </mc:Choice>
          <mc:Fallback xmlns="">
            <p:pic>
              <p:nvPicPr>
                <p:cNvPr id="8" name="Ink 7">
                  <a:extLst>
                    <a:ext uri="{FF2B5EF4-FFF2-40B4-BE49-F238E27FC236}">
                      <a16:creationId xmlns:a16="http://schemas.microsoft.com/office/drawing/2014/main" id="{1596C542-216A-994C-3F17-2CB96E9009DA}"/>
                    </a:ext>
                  </a:extLst>
                </p:cNvPr>
                <p:cNvPicPr/>
                <p:nvPr/>
              </p:nvPicPr>
              <p:blipFill>
                <a:blip r:embed="rId25"/>
                <a:stretch>
                  <a:fillRect/>
                </a:stretch>
              </p:blipFill>
              <p:spPr>
                <a:xfrm>
                  <a:off x="7086001" y="5265573"/>
                  <a:ext cx="158705"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 name="Ink 8">
                  <a:extLst>
                    <a:ext uri="{FF2B5EF4-FFF2-40B4-BE49-F238E27FC236}">
                      <a16:creationId xmlns:a16="http://schemas.microsoft.com/office/drawing/2014/main" id="{37341142-64D1-FE09-3A50-98D0DD32070B}"/>
                    </a:ext>
                  </a:extLst>
                </p14:cNvPr>
                <p14:cNvContentPartPr/>
                <p14:nvPr/>
              </p14:nvContentPartPr>
              <p14:xfrm>
                <a:off x="7924053" y="5352693"/>
                <a:ext cx="84600" cy="216000"/>
              </p14:xfrm>
            </p:contentPart>
          </mc:Choice>
          <mc:Fallback xmlns="">
            <p:pic>
              <p:nvPicPr>
                <p:cNvPr id="9" name="Ink 8">
                  <a:extLst>
                    <a:ext uri="{FF2B5EF4-FFF2-40B4-BE49-F238E27FC236}">
                      <a16:creationId xmlns:a16="http://schemas.microsoft.com/office/drawing/2014/main" id="{37341142-64D1-FE09-3A50-98D0DD32070B}"/>
                    </a:ext>
                  </a:extLst>
                </p:cNvPr>
                <p:cNvPicPr/>
                <p:nvPr/>
              </p:nvPicPr>
              <p:blipFill>
                <a:blip r:embed="rId27"/>
                <a:stretch>
                  <a:fillRect/>
                </a:stretch>
              </p:blipFill>
              <p:spPr>
                <a:xfrm>
                  <a:off x="7913253" y="5341911"/>
                  <a:ext cx="105840" cy="23720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A79A79A7-4765-D6BA-62B0-20A48062B4CE}"/>
                    </a:ext>
                  </a:extLst>
                </p14:cNvPr>
                <p14:cNvContentPartPr/>
                <p14:nvPr/>
              </p14:nvContentPartPr>
              <p14:xfrm>
                <a:off x="7935933" y="4427853"/>
                <a:ext cx="191160" cy="829080"/>
              </p14:xfrm>
            </p:contentPart>
          </mc:Choice>
          <mc:Fallback xmlns="">
            <p:pic>
              <p:nvPicPr>
                <p:cNvPr id="10" name="Ink 9">
                  <a:extLst>
                    <a:ext uri="{FF2B5EF4-FFF2-40B4-BE49-F238E27FC236}">
                      <a16:creationId xmlns:a16="http://schemas.microsoft.com/office/drawing/2014/main" id="{A79A79A7-4765-D6BA-62B0-20A48062B4CE}"/>
                    </a:ext>
                  </a:extLst>
                </p:cNvPr>
                <p:cNvPicPr/>
                <p:nvPr/>
              </p:nvPicPr>
              <p:blipFill>
                <a:blip r:embed="rId29"/>
                <a:stretch>
                  <a:fillRect/>
                </a:stretch>
              </p:blipFill>
              <p:spPr>
                <a:xfrm>
                  <a:off x="7925113" y="4417053"/>
                  <a:ext cx="212440" cy="85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 name="Ink 10">
                  <a:extLst>
                    <a:ext uri="{FF2B5EF4-FFF2-40B4-BE49-F238E27FC236}">
                      <a16:creationId xmlns:a16="http://schemas.microsoft.com/office/drawing/2014/main" id="{35B5FAAB-F126-5089-1663-82F843BBDA37}"/>
                    </a:ext>
                  </a:extLst>
                </p14:cNvPr>
                <p14:cNvContentPartPr/>
                <p14:nvPr/>
              </p14:nvContentPartPr>
              <p14:xfrm>
                <a:off x="7902093" y="4102773"/>
                <a:ext cx="354960" cy="313200"/>
              </p14:xfrm>
            </p:contentPart>
          </mc:Choice>
          <mc:Fallback xmlns="">
            <p:pic>
              <p:nvPicPr>
                <p:cNvPr id="11" name="Ink 10">
                  <a:extLst>
                    <a:ext uri="{FF2B5EF4-FFF2-40B4-BE49-F238E27FC236}">
                      <a16:creationId xmlns:a16="http://schemas.microsoft.com/office/drawing/2014/main" id="{35B5FAAB-F126-5089-1663-82F843BBDA37}"/>
                    </a:ext>
                  </a:extLst>
                </p:cNvPr>
                <p:cNvPicPr/>
                <p:nvPr/>
              </p:nvPicPr>
              <p:blipFill>
                <a:blip r:embed="rId31"/>
                <a:stretch>
                  <a:fillRect/>
                </a:stretch>
              </p:blipFill>
              <p:spPr>
                <a:xfrm>
                  <a:off x="7891293" y="4091973"/>
                  <a:ext cx="376200" cy="334440"/>
                </a:xfrm>
                <a:prstGeom prst="rect">
                  <a:avLst/>
                </a:prstGeom>
              </p:spPr>
            </p:pic>
          </mc:Fallback>
        </mc:AlternateContent>
      </p:grpSp>
    </p:spTree>
    <p:extLst>
      <p:ext uri="{BB962C8B-B14F-4D97-AF65-F5344CB8AC3E}">
        <p14:creationId xmlns:p14="http://schemas.microsoft.com/office/powerpoint/2010/main" val="1024032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B6C8C-058D-B6ED-5032-A637D6D11F2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46541D5-FA91-2D3E-6AD1-C7D47E1BDF0C}"/>
              </a:ext>
            </a:extLst>
          </p:cNvPr>
          <p:cNvSpPr>
            <a:spLocks noGrp="1"/>
          </p:cNvSpPr>
          <p:nvPr>
            <p:ph type="body" sz="quarter" idx="13"/>
          </p:nvPr>
        </p:nvSpPr>
        <p:spPr>
          <a:xfrm>
            <a:off x="1350321" y="3652167"/>
            <a:ext cx="9488181" cy="669674"/>
          </a:xfrm>
        </p:spPr>
        <p:txBody>
          <a:bodyPr vert="horz" lIns="0" tIns="0" rIns="0" bIns="0" rtlCol="0" anchor="t">
            <a:noAutofit/>
          </a:bodyPr>
          <a:lstStyle/>
          <a:p>
            <a:r>
              <a:rPr lang="en-US">
                <a:latin typeface="CiscoSansTT Light"/>
                <a:ea typeface="ＭＳ Ｐゴシック"/>
                <a:cs typeface="CiscoSansTT Light"/>
              </a:rPr>
              <a:t>Building a knowledge base</a:t>
            </a:r>
            <a:endParaRPr lang="en-US">
              <a:solidFill>
                <a:srgbClr val="000000"/>
              </a:solidFill>
              <a:latin typeface="CiscoSansTT Light"/>
              <a:ea typeface="ＭＳ Ｐゴシック"/>
              <a:cs typeface="CiscoSansTT Light"/>
            </a:endParaRPr>
          </a:p>
          <a:p>
            <a:endParaRPr lang="en-US"/>
          </a:p>
        </p:txBody>
      </p:sp>
      <p:sp>
        <p:nvSpPr>
          <p:cNvPr id="3" name="Text Placeholder 2">
            <a:extLst>
              <a:ext uri="{FF2B5EF4-FFF2-40B4-BE49-F238E27FC236}">
                <a16:creationId xmlns:a16="http://schemas.microsoft.com/office/drawing/2014/main" id="{BCEF9E3B-DB43-9AA1-2DD9-BEB5045B620B}"/>
              </a:ext>
            </a:extLst>
          </p:cNvPr>
          <p:cNvSpPr>
            <a:spLocks noGrp="1"/>
          </p:cNvSpPr>
          <p:nvPr>
            <p:ph type="body" sz="quarter" idx="14"/>
          </p:nvPr>
        </p:nvSpPr>
        <p:spPr>
          <a:xfrm>
            <a:off x="1400593" y="2865980"/>
            <a:ext cx="9488181" cy="669674"/>
          </a:xfrm>
        </p:spPr>
        <p:txBody>
          <a:bodyPr vert="horz" lIns="0" tIns="0" rIns="0" bIns="0" rtlCol="0" anchor="t">
            <a:noAutofit/>
          </a:bodyPr>
          <a:lstStyle/>
          <a:p>
            <a:r>
              <a:rPr lang="en-US">
                <a:latin typeface="CiscoSansTT Light"/>
                <a:ea typeface="ＭＳ Ｐゴシック"/>
                <a:cs typeface="CiscoSansTT Light"/>
              </a:rPr>
              <a:t>Apply AI: RAG</a:t>
            </a:r>
          </a:p>
        </p:txBody>
      </p:sp>
    </p:spTree>
    <p:extLst>
      <p:ext uri="{BB962C8B-B14F-4D97-AF65-F5344CB8AC3E}">
        <p14:creationId xmlns:p14="http://schemas.microsoft.com/office/powerpoint/2010/main" val="7540579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933A11-5AEC-FD17-2BBE-5926C8C7BA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CB70C3-44E5-DF70-21E2-0ABAF2C329BB}"/>
              </a:ext>
            </a:extLst>
          </p:cNvPr>
          <p:cNvSpPr>
            <a:spLocks noGrp="1"/>
          </p:cNvSpPr>
          <p:nvPr>
            <p:ph type="title"/>
          </p:nvPr>
        </p:nvSpPr>
        <p:spPr>
          <a:xfrm>
            <a:off x="527144" y="381000"/>
            <a:ext cx="10969943" cy="685800"/>
          </a:xfrm>
        </p:spPr>
        <p:txBody>
          <a:bodyPr/>
          <a:lstStyle/>
          <a:p>
            <a:r>
              <a:rPr lang="en-US" sz="3550"/>
              <a:t>Creating</a:t>
            </a:r>
            <a:r>
              <a:rPr lang="es-CO" sz="3550"/>
              <a:t> a Data Set</a:t>
            </a:r>
            <a:endParaRPr lang="es-ES"/>
          </a:p>
        </p:txBody>
      </p:sp>
      <p:sp>
        <p:nvSpPr>
          <p:cNvPr id="5" name="TextBox 4">
            <a:extLst>
              <a:ext uri="{FF2B5EF4-FFF2-40B4-BE49-F238E27FC236}">
                <a16:creationId xmlns:a16="http://schemas.microsoft.com/office/drawing/2014/main" id="{218A1BD0-3D5E-05E5-90DB-27D7F1AD0C44}"/>
              </a:ext>
            </a:extLst>
          </p:cNvPr>
          <p:cNvSpPr txBox="1"/>
          <p:nvPr/>
        </p:nvSpPr>
        <p:spPr>
          <a:xfrm>
            <a:off x="524112" y="1067450"/>
            <a:ext cx="7003467" cy="1323439"/>
          </a:xfrm>
          <a:prstGeom prst="rect">
            <a:avLst/>
          </a:prstGeom>
          <a:noFill/>
        </p:spPr>
        <p:txBody>
          <a:bodyPr wrap="square" lIns="91440" tIns="45720" rIns="91440" bIns="45720" rtlCol="0" anchor="t">
            <a:spAutoFit/>
          </a:bodyPr>
          <a:lstStyle/>
          <a:p>
            <a:r>
              <a:rPr lang="en-US" sz="2000">
                <a:latin typeface="CiscoSansTT Light"/>
                <a:ea typeface="ＭＳ Ｐゴシック"/>
              </a:rPr>
              <a:t>Move to the Dataset section and choose the Create Dataset option</a:t>
            </a:r>
            <a:endParaRPr lang="en-US" sz="2000" err="1">
              <a:latin typeface="CiscoSansTT Light"/>
            </a:endParaRPr>
          </a:p>
          <a:p>
            <a:endParaRPr lang="en-US" sz="2000">
              <a:latin typeface="CiscoSansTT Light"/>
            </a:endParaRPr>
          </a:p>
          <a:p>
            <a:endParaRPr lang="en-US" sz="2000">
              <a:latin typeface="CiscoSansTT Light"/>
            </a:endParaRPr>
          </a:p>
        </p:txBody>
      </p:sp>
      <p:pic>
        <p:nvPicPr>
          <p:cNvPr id="3" name="Imagen 2" descr="Interfaz de usuario gráfica, Aplicación&#10;&#10;El contenido generado por IA puede ser incorrecto.">
            <a:extLst>
              <a:ext uri="{FF2B5EF4-FFF2-40B4-BE49-F238E27FC236}">
                <a16:creationId xmlns:a16="http://schemas.microsoft.com/office/drawing/2014/main" id="{D10CA6C2-A7BA-EF86-3224-4A1D1F78EAB6}"/>
              </a:ext>
            </a:extLst>
          </p:cNvPr>
          <p:cNvPicPr>
            <a:picLocks noChangeAspect="1"/>
          </p:cNvPicPr>
          <p:nvPr/>
        </p:nvPicPr>
        <p:blipFill>
          <a:blip r:embed="rId2"/>
          <a:stretch>
            <a:fillRect/>
          </a:stretch>
        </p:blipFill>
        <p:spPr>
          <a:xfrm>
            <a:off x="2643520" y="1477579"/>
            <a:ext cx="9333327" cy="4285100"/>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Entrada de lápiz 6">
                <a:extLst>
                  <a:ext uri="{FF2B5EF4-FFF2-40B4-BE49-F238E27FC236}">
                    <a16:creationId xmlns:a16="http://schemas.microsoft.com/office/drawing/2014/main" id="{7B232597-C539-81FA-096D-0FD20BC65B90}"/>
                  </a:ext>
                </a:extLst>
              </p14:cNvPr>
              <p14:cNvContentPartPr/>
              <p14:nvPr/>
            </p14:nvContentPartPr>
            <p14:xfrm>
              <a:off x="9917960" y="2763085"/>
              <a:ext cx="1200266" cy="1603892"/>
            </p14:xfrm>
          </p:contentPart>
        </mc:Choice>
        <mc:Fallback xmlns="">
          <p:pic>
            <p:nvPicPr>
              <p:cNvPr id="7" name="Entrada de lápiz 6">
                <a:extLst>
                  <a:ext uri="{FF2B5EF4-FFF2-40B4-BE49-F238E27FC236}">
                    <a16:creationId xmlns:a16="http://schemas.microsoft.com/office/drawing/2014/main" id="{7B232597-C539-81FA-096D-0FD20BC65B90}"/>
                  </a:ext>
                </a:extLst>
              </p:cNvPr>
              <p:cNvPicPr/>
              <p:nvPr/>
            </p:nvPicPr>
            <p:blipFill>
              <a:blip r:embed="rId4"/>
              <a:stretch>
                <a:fillRect/>
              </a:stretch>
            </p:blipFill>
            <p:spPr>
              <a:xfrm>
                <a:off x="9899965" y="2745088"/>
                <a:ext cx="1235896" cy="1639526"/>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Entrada de lápiz 9">
                <a:extLst>
                  <a:ext uri="{FF2B5EF4-FFF2-40B4-BE49-F238E27FC236}">
                    <a16:creationId xmlns:a16="http://schemas.microsoft.com/office/drawing/2014/main" id="{5AB449F8-A336-5E2E-6C68-F261B976AA1B}"/>
                  </a:ext>
                </a:extLst>
              </p14:cNvPr>
              <p14:cNvContentPartPr/>
              <p14:nvPr/>
            </p14:nvContentPartPr>
            <p14:xfrm>
              <a:off x="10840560" y="2558388"/>
              <a:ext cx="481525" cy="274878"/>
            </p14:xfrm>
          </p:contentPart>
        </mc:Choice>
        <mc:Fallback xmlns="">
          <p:pic>
            <p:nvPicPr>
              <p:cNvPr id="10" name="Entrada de lápiz 9">
                <a:extLst>
                  <a:ext uri="{FF2B5EF4-FFF2-40B4-BE49-F238E27FC236}">
                    <a16:creationId xmlns:a16="http://schemas.microsoft.com/office/drawing/2014/main" id="{5AB449F8-A336-5E2E-6C68-F261B976AA1B}"/>
                  </a:ext>
                </a:extLst>
              </p:cNvPr>
              <p:cNvPicPr/>
              <p:nvPr/>
            </p:nvPicPr>
            <p:blipFill>
              <a:blip r:embed="rId6"/>
              <a:stretch>
                <a:fillRect/>
              </a:stretch>
            </p:blipFill>
            <p:spPr>
              <a:xfrm>
                <a:off x="10822566" y="2540399"/>
                <a:ext cx="517154" cy="310497"/>
              </a:xfrm>
              <a:prstGeom prst="rect">
                <a:avLst/>
              </a:prstGeom>
            </p:spPr>
          </p:pic>
        </mc:Fallback>
      </mc:AlternateContent>
    </p:spTree>
    <p:extLst>
      <p:ext uri="{BB962C8B-B14F-4D97-AF65-F5344CB8AC3E}">
        <p14:creationId xmlns:p14="http://schemas.microsoft.com/office/powerpoint/2010/main" val="66385911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87111-5FDB-1F68-B39E-D978766111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22FD9A-1416-7919-94B1-FAAFBA42A502}"/>
              </a:ext>
            </a:extLst>
          </p:cNvPr>
          <p:cNvSpPr>
            <a:spLocks noGrp="1"/>
          </p:cNvSpPr>
          <p:nvPr>
            <p:ph type="title"/>
          </p:nvPr>
        </p:nvSpPr>
        <p:spPr>
          <a:xfrm>
            <a:off x="527144" y="381000"/>
            <a:ext cx="5492687" cy="685800"/>
          </a:xfrm>
        </p:spPr>
        <p:txBody>
          <a:bodyPr/>
          <a:lstStyle/>
          <a:p>
            <a:r>
              <a:rPr lang="en-US" sz="3550"/>
              <a:t>Creating</a:t>
            </a:r>
            <a:r>
              <a:rPr lang="es-CO" sz="3550"/>
              <a:t> a Data Set </a:t>
            </a:r>
            <a:r>
              <a:rPr lang="es-CO" sz="3550" err="1"/>
              <a:t>with</a:t>
            </a:r>
            <a:r>
              <a:rPr lang="es-CO" sz="3550"/>
              <a:t> </a:t>
            </a:r>
            <a:r>
              <a:rPr lang="es-CO" sz="3550" err="1"/>
              <a:t>Public</a:t>
            </a:r>
            <a:r>
              <a:rPr lang="es-CO" sz="3550"/>
              <a:t> </a:t>
            </a:r>
            <a:r>
              <a:rPr lang="es-CO" sz="3550" err="1"/>
              <a:t>Embedding</a:t>
            </a:r>
            <a:r>
              <a:rPr lang="es-CO" sz="3550"/>
              <a:t> Model</a:t>
            </a:r>
            <a:endParaRPr lang="es-ES"/>
          </a:p>
        </p:txBody>
      </p:sp>
      <p:sp>
        <p:nvSpPr>
          <p:cNvPr id="5" name="TextBox 4">
            <a:extLst>
              <a:ext uri="{FF2B5EF4-FFF2-40B4-BE49-F238E27FC236}">
                <a16:creationId xmlns:a16="http://schemas.microsoft.com/office/drawing/2014/main" id="{656614F9-2461-20D4-8DCC-1E701AC01C1C}"/>
              </a:ext>
            </a:extLst>
          </p:cNvPr>
          <p:cNvSpPr txBox="1"/>
          <p:nvPr/>
        </p:nvSpPr>
        <p:spPr>
          <a:xfrm>
            <a:off x="524112" y="1422854"/>
            <a:ext cx="4919293" cy="1631216"/>
          </a:xfrm>
          <a:prstGeom prst="rect">
            <a:avLst/>
          </a:prstGeom>
          <a:noFill/>
        </p:spPr>
        <p:txBody>
          <a:bodyPr wrap="square" lIns="91440" tIns="45720" rIns="91440" bIns="45720" rtlCol="0" anchor="t">
            <a:spAutoFit/>
          </a:bodyPr>
          <a:lstStyle/>
          <a:p>
            <a:r>
              <a:rPr lang="en-US" sz="2000">
                <a:latin typeface="CiscoSansTT Light"/>
                <a:ea typeface="ＭＳ Ｐゴシック"/>
              </a:rPr>
              <a:t>Give it a name, select the same default </a:t>
            </a:r>
            <a:r>
              <a:rPr lang="en-US" sz="2000" err="1">
                <a:latin typeface="CiscoSansTT Light"/>
                <a:ea typeface="ＭＳ Ｐゴシック"/>
              </a:rPr>
              <a:t>emebedding</a:t>
            </a:r>
            <a:r>
              <a:rPr lang="en-US" sz="2000">
                <a:latin typeface="CiscoSansTT Light"/>
                <a:ea typeface="ＭＳ Ｐゴシック"/>
              </a:rPr>
              <a:t>, with the Build-in option, with the general chunking method</a:t>
            </a:r>
            <a:endParaRPr lang="en-US" sz="2000" err="1">
              <a:latin typeface="CiscoSansTT Light"/>
            </a:endParaRPr>
          </a:p>
          <a:p>
            <a:endParaRPr lang="en-US" sz="2000">
              <a:latin typeface="CiscoSansTT Light"/>
            </a:endParaRPr>
          </a:p>
          <a:p>
            <a:endParaRPr lang="en-US" sz="2000">
              <a:latin typeface="CiscoSansTT Light"/>
            </a:endParaRPr>
          </a:p>
        </p:txBody>
      </p:sp>
      <p:pic>
        <p:nvPicPr>
          <p:cNvPr id="4" name="Imagen 3" descr="Captura de pantalla de un celular&#10;&#10;El contenido generado por IA puede ser incorrecto.">
            <a:extLst>
              <a:ext uri="{FF2B5EF4-FFF2-40B4-BE49-F238E27FC236}">
                <a16:creationId xmlns:a16="http://schemas.microsoft.com/office/drawing/2014/main" id="{C88A529E-E4EA-6879-69E7-F97C47B935DF}"/>
              </a:ext>
            </a:extLst>
          </p:cNvPr>
          <p:cNvPicPr>
            <a:picLocks noChangeAspect="1"/>
          </p:cNvPicPr>
          <p:nvPr/>
        </p:nvPicPr>
        <p:blipFill>
          <a:blip r:embed="rId2"/>
          <a:srcRect l="34120" r="34002" b="-254"/>
          <a:stretch>
            <a:fillRect/>
          </a:stretch>
        </p:blipFill>
        <p:spPr>
          <a:xfrm>
            <a:off x="6591227" y="377288"/>
            <a:ext cx="4134432" cy="6101855"/>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Entrada de lápiz 2">
                <a:extLst>
                  <a:ext uri="{FF2B5EF4-FFF2-40B4-BE49-F238E27FC236}">
                    <a16:creationId xmlns:a16="http://schemas.microsoft.com/office/drawing/2014/main" id="{D6A3062B-D45B-CB72-CFB3-640331C7F075}"/>
                  </a:ext>
                </a:extLst>
              </p14:cNvPr>
              <p14:cNvContentPartPr/>
              <p14:nvPr/>
            </p14:nvContentPartPr>
            <p14:xfrm>
              <a:off x="3767287" y="1875955"/>
              <a:ext cx="15376" cy="15376"/>
            </p14:xfrm>
          </p:contentPart>
        </mc:Choice>
        <mc:Fallback xmlns="">
          <p:pic>
            <p:nvPicPr>
              <p:cNvPr id="3" name="Entrada de lápiz 2">
                <a:extLst>
                  <a:ext uri="{FF2B5EF4-FFF2-40B4-BE49-F238E27FC236}">
                    <a16:creationId xmlns:a16="http://schemas.microsoft.com/office/drawing/2014/main" id="{D6A3062B-D45B-CB72-CFB3-640331C7F075}"/>
                  </a:ext>
                </a:extLst>
              </p:cNvPr>
              <p:cNvPicPr/>
              <p:nvPr/>
            </p:nvPicPr>
            <p:blipFill>
              <a:blip r:embed="rId4"/>
              <a:stretch>
                <a:fillRect/>
              </a:stretch>
            </p:blipFill>
            <p:spPr>
              <a:xfrm>
                <a:off x="2998487" y="1107155"/>
                <a:ext cx="1537600" cy="1537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Entrada de lápiz 8">
                <a:extLst>
                  <a:ext uri="{FF2B5EF4-FFF2-40B4-BE49-F238E27FC236}">
                    <a16:creationId xmlns:a16="http://schemas.microsoft.com/office/drawing/2014/main" id="{63696BF4-C808-DA25-8C53-095D95C46FED}"/>
                  </a:ext>
                </a:extLst>
              </p14:cNvPr>
              <p14:cNvContentPartPr/>
              <p14:nvPr/>
            </p14:nvContentPartPr>
            <p14:xfrm>
              <a:off x="6212179" y="2536017"/>
              <a:ext cx="943468" cy="279827"/>
            </p14:xfrm>
          </p:contentPart>
        </mc:Choice>
        <mc:Fallback xmlns="">
          <p:pic>
            <p:nvPicPr>
              <p:cNvPr id="9" name="Entrada de lápiz 8">
                <a:extLst>
                  <a:ext uri="{FF2B5EF4-FFF2-40B4-BE49-F238E27FC236}">
                    <a16:creationId xmlns:a16="http://schemas.microsoft.com/office/drawing/2014/main" id="{63696BF4-C808-DA25-8C53-095D95C46FED}"/>
                  </a:ext>
                </a:extLst>
              </p:cNvPr>
              <p:cNvPicPr/>
              <p:nvPr/>
            </p:nvPicPr>
            <p:blipFill>
              <a:blip r:embed="rId6"/>
              <a:stretch>
                <a:fillRect/>
              </a:stretch>
            </p:blipFill>
            <p:spPr>
              <a:xfrm>
                <a:off x="6194188" y="2518033"/>
                <a:ext cx="979091" cy="315435"/>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Entrada de lápiz 9">
                <a:extLst>
                  <a:ext uri="{FF2B5EF4-FFF2-40B4-BE49-F238E27FC236}">
                    <a16:creationId xmlns:a16="http://schemas.microsoft.com/office/drawing/2014/main" id="{3F631683-2F18-69BE-FD6A-63501FDE2D6B}"/>
                  </a:ext>
                </a:extLst>
              </p14:cNvPr>
              <p14:cNvContentPartPr/>
              <p14:nvPr/>
            </p14:nvContentPartPr>
            <p14:xfrm>
              <a:off x="7073273" y="2567906"/>
              <a:ext cx="188305" cy="182638"/>
            </p14:xfrm>
          </p:contentPart>
        </mc:Choice>
        <mc:Fallback xmlns="">
          <p:pic>
            <p:nvPicPr>
              <p:cNvPr id="10" name="Entrada de lápiz 9">
                <a:extLst>
                  <a:ext uri="{FF2B5EF4-FFF2-40B4-BE49-F238E27FC236}">
                    <a16:creationId xmlns:a16="http://schemas.microsoft.com/office/drawing/2014/main" id="{3F631683-2F18-69BE-FD6A-63501FDE2D6B}"/>
                  </a:ext>
                </a:extLst>
              </p:cNvPr>
              <p:cNvPicPr/>
              <p:nvPr/>
            </p:nvPicPr>
            <p:blipFill>
              <a:blip r:embed="rId8"/>
              <a:stretch>
                <a:fillRect/>
              </a:stretch>
            </p:blipFill>
            <p:spPr>
              <a:xfrm>
                <a:off x="7055305" y="2549930"/>
                <a:ext cx="223882" cy="21823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Entrada de lápiz 10">
                <a:extLst>
                  <a:ext uri="{FF2B5EF4-FFF2-40B4-BE49-F238E27FC236}">
                    <a16:creationId xmlns:a16="http://schemas.microsoft.com/office/drawing/2014/main" id="{9444A4AE-FF7E-5226-5D2D-B05A25D95BBD}"/>
                  </a:ext>
                </a:extLst>
              </p14:cNvPr>
              <p14:cNvContentPartPr/>
              <p14:nvPr/>
            </p14:nvContentPartPr>
            <p14:xfrm>
              <a:off x="6150673" y="3198070"/>
              <a:ext cx="928228" cy="263414"/>
            </p14:xfrm>
          </p:contentPart>
        </mc:Choice>
        <mc:Fallback xmlns="">
          <p:pic>
            <p:nvPicPr>
              <p:cNvPr id="11" name="Entrada de lápiz 10">
                <a:extLst>
                  <a:ext uri="{FF2B5EF4-FFF2-40B4-BE49-F238E27FC236}">
                    <a16:creationId xmlns:a16="http://schemas.microsoft.com/office/drawing/2014/main" id="{9444A4AE-FF7E-5226-5D2D-B05A25D95BBD}"/>
                  </a:ext>
                </a:extLst>
              </p:cNvPr>
              <p:cNvPicPr/>
              <p:nvPr/>
            </p:nvPicPr>
            <p:blipFill>
              <a:blip r:embed="rId10"/>
              <a:stretch>
                <a:fillRect/>
              </a:stretch>
            </p:blipFill>
            <p:spPr>
              <a:xfrm>
                <a:off x="6132684" y="3180102"/>
                <a:ext cx="963846" cy="298991"/>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Entrada de lápiz 11">
                <a:extLst>
                  <a:ext uri="{FF2B5EF4-FFF2-40B4-BE49-F238E27FC236}">
                    <a16:creationId xmlns:a16="http://schemas.microsoft.com/office/drawing/2014/main" id="{75BD2B66-4B42-EFC4-7DF0-716FE711B587}"/>
                  </a:ext>
                </a:extLst>
              </p14:cNvPr>
              <p14:cNvContentPartPr/>
              <p14:nvPr/>
            </p14:nvContentPartPr>
            <p14:xfrm>
              <a:off x="7073273" y="3229102"/>
              <a:ext cx="72335" cy="234799"/>
            </p14:xfrm>
          </p:contentPart>
        </mc:Choice>
        <mc:Fallback xmlns="">
          <p:pic>
            <p:nvPicPr>
              <p:cNvPr id="12" name="Entrada de lápiz 11">
                <a:extLst>
                  <a:ext uri="{FF2B5EF4-FFF2-40B4-BE49-F238E27FC236}">
                    <a16:creationId xmlns:a16="http://schemas.microsoft.com/office/drawing/2014/main" id="{75BD2B66-4B42-EFC4-7DF0-716FE711B587}"/>
                  </a:ext>
                </a:extLst>
              </p:cNvPr>
              <p:cNvPicPr/>
              <p:nvPr/>
            </p:nvPicPr>
            <p:blipFill>
              <a:blip r:embed="rId12"/>
              <a:stretch>
                <a:fillRect/>
              </a:stretch>
            </p:blipFill>
            <p:spPr>
              <a:xfrm>
                <a:off x="7055368" y="3211124"/>
                <a:ext cx="107786" cy="270396"/>
              </a:xfrm>
              <a:prstGeom prst="rect">
                <a:avLst/>
              </a:prstGeom>
            </p:spPr>
          </p:pic>
        </mc:Fallback>
      </mc:AlternateContent>
    </p:spTree>
    <p:extLst>
      <p:ext uri="{BB962C8B-B14F-4D97-AF65-F5344CB8AC3E}">
        <p14:creationId xmlns:p14="http://schemas.microsoft.com/office/powerpoint/2010/main" val="17443389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87111-5FDB-1F68-B39E-D978766111D5}"/>
            </a:ext>
          </a:extLst>
        </p:cNvPr>
        <p:cNvGrpSpPr/>
        <p:nvPr/>
      </p:nvGrpSpPr>
      <p:grpSpPr>
        <a:xfrm>
          <a:off x="0" y="0"/>
          <a:ext cx="0" cy="0"/>
          <a:chOff x="0" y="0"/>
          <a:chExt cx="0" cy="0"/>
        </a:xfrm>
      </p:grpSpPr>
      <p:pic>
        <p:nvPicPr>
          <p:cNvPr id="4" name="Imagen 3" descr="Interfaz de usuario gráfica, Aplicación&#10;&#10;El contenido generado por IA puede ser incorrecto.">
            <a:extLst>
              <a:ext uri="{FF2B5EF4-FFF2-40B4-BE49-F238E27FC236}">
                <a16:creationId xmlns:a16="http://schemas.microsoft.com/office/drawing/2014/main" id="{6A6DD1A7-42F2-0674-6A2F-1F36F8A8968B}"/>
              </a:ext>
            </a:extLst>
          </p:cNvPr>
          <p:cNvPicPr>
            <a:picLocks noChangeAspect="1"/>
          </p:cNvPicPr>
          <p:nvPr/>
        </p:nvPicPr>
        <p:blipFill>
          <a:blip r:embed="rId2"/>
          <a:stretch>
            <a:fillRect/>
          </a:stretch>
        </p:blipFill>
        <p:spPr>
          <a:xfrm>
            <a:off x="6152133" y="749911"/>
            <a:ext cx="5962121" cy="4962525"/>
          </a:xfrm>
          <a:prstGeom prst="rect">
            <a:avLst/>
          </a:prstGeom>
        </p:spPr>
      </p:pic>
      <p:sp>
        <p:nvSpPr>
          <p:cNvPr id="2" name="Title 1">
            <a:extLst>
              <a:ext uri="{FF2B5EF4-FFF2-40B4-BE49-F238E27FC236}">
                <a16:creationId xmlns:a16="http://schemas.microsoft.com/office/drawing/2014/main" id="{0322FD9A-1416-7919-94B1-FAAFBA42A502}"/>
              </a:ext>
            </a:extLst>
          </p:cNvPr>
          <p:cNvSpPr>
            <a:spLocks noGrp="1"/>
          </p:cNvSpPr>
          <p:nvPr>
            <p:ph type="title"/>
          </p:nvPr>
        </p:nvSpPr>
        <p:spPr>
          <a:xfrm>
            <a:off x="527144" y="381000"/>
            <a:ext cx="10969943" cy="685800"/>
          </a:xfrm>
        </p:spPr>
        <p:txBody>
          <a:bodyPr/>
          <a:lstStyle/>
          <a:p>
            <a:r>
              <a:rPr lang="en-US" sz="3550"/>
              <a:t>Creating</a:t>
            </a:r>
            <a:r>
              <a:rPr lang="es-CO" sz="3550"/>
              <a:t> a Data Set</a:t>
            </a:r>
            <a:endParaRPr lang="es-ES"/>
          </a:p>
        </p:txBody>
      </p:sp>
      <p:sp>
        <p:nvSpPr>
          <p:cNvPr id="5" name="TextBox 4">
            <a:extLst>
              <a:ext uri="{FF2B5EF4-FFF2-40B4-BE49-F238E27FC236}">
                <a16:creationId xmlns:a16="http://schemas.microsoft.com/office/drawing/2014/main" id="{656614F9-2461-20D4-8DCC-1E701AC01C1C}"/>
              </a:ext>
            </a:extLst>
          </p:cNvPr>
          <p:cNvSpPr txBox="1"/>
          <p:nvPr/>
        </p:nvSpPr>
        <p:spPr>
          <a:xfrm>
            <a:off x="524112" y="1422854"/>
            <a:ext cx="4919293" cy="1938992"/>
          </a:xfrm>
          <a:prstGeom prst="rect">
            <a:avLst/>
          </a:prstGeom>
          <a:noFill/>
        </p:spPr>
        <p:txBody>
          <a:bodyPr wrap="square" lIns="91440" tIns="45720" rIns="91440" bIns="45720" rtlCol="0" anchor="t">
            <a:spAutoFit/>
          </a:bodyPr>
          <a:lstStyle/>
          <a:p>
            <a:r>
              <a:rPr lang="en-US" sz="2000">
                <a:latin typeface="CiscoSansTT Light"/>
                <a:ea typeface="ＭＳ Ｐゴシック"/>
              </a:rPr>
              <a:t>Give it a name, select the same embedding model you just add, with the Build-in option, with the general chunking method</a:t>
            </a:r>
            <a:endParaRPr lang="en-US" sz="2000" err="1">
              <a:latin typeface="CiscoSansTT Light"/>
            </a:endParaRPr>
          </a:p>
          <a:p>
            <a:endParaRPr lang="en-US" sz="2000">
              <a:latin typeface="CiscoSansTT Light"/>
            </a:endParaRPr>
          </a:p>
          <a:p>
            <a:endParaRPr lang="en-US" sz="2000">
              <a:latin typeface="CiscoSansTT Light"/>
            </a:endParaRPr>
          </a:p>
        </p:txBody>
      </p:sp>
      <mc:AlternateContent xmlns:mc="http://schemas.openxmlformats.org/markup-compatibility/2006" xmlns:p14="http://schemas.microsoft.com/office/powerpoint/2010/main">
        <mc:Choice Requires="p14">
          <p:contentPart p14:bwMode="auto" r:id="rId3">
            <p14:nvContentPartPr>
              <p14:cNvPr id="6" name="Entrada de lápiz 5">
                <a:extLst>
                  <a:ext uri="{FF2B5EF4-FFF2-40B4-BE49-F238E27FC236}">
                    <a16:creationId xmlns:a16="http://schemas.microsoft.com/office/drawing/2014/main" id="{ECCBCE7B-5EB6-AC15-98D2-05B201FFA535}"/>
                  </a:ext>
                </a:extLst>
              </p14:cNvPr>
              <p14:cNvContentPartPr/>
              <p14:nvPr/>
            </p14:nvContentPartPr>
            <p14:xfrm>
              <a:off x="5719850" y="2422730"/>
              <a:ext cx="1098847" cy="216635"/>
            </p14:xfrm>
          </p:contentPart>
        </mc:Choice>
        <mc:Fallback xmlns="">
          <p:pic>
            <p:nvPicPr>
              <p:cNvPr id="6" name="Entrada de lápiz 5">
                <a:extLst>
                  <a:ext uri="{FF2B5EF4-FFF2-40B4-BE49-F238E27FC236}">
                    <a16:creationId xmlns:a16="http://schemas.microsoft.com/office/drawing/2014/main" id="{ECCBCE7B-5EB6-AC15-98D2-05B201FFA535}"/>
                  </a:ext>
                </a:extLst>
              </p:cNvPr>
              <p:cNvPicPr/>
              <p:nvPr/>
            </p:nvPicPr>
            <p:blipFill>
              <a:blip r:embed="rId4"/>
              <a:stretch>
                <a:fillRect/>
              </a:stretch>
            </p:blipFill>
            <p:spPr>
              <a:xfrm>
                <a:off x="5701854" y="2404737"/>
                <a:ext cx="1134479" cy="25226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Entrada de lápiz 6">
                <a:extLst>
                  <a:ext uri="{FF2B5EF4-FFF2-40B4-BE49-F238E27FC236}">
                    <a16:creationId xmlns:a16="http://schemas.microsoft.com/office/drawing/2014/main" id="{7C3CEBFA-2413-A481-4E5E-46BCF00BB5CC}"/>
                  </a:ext>
                </a:extLst>
              </p14:cNvPr>
              <p14:cNvContentPartPr/>
              <p14:nvPr/>
            </p14:nvContentPartPr>
            <p14:xfrm>
              <a:off x="6794499" y="2314231"/>
              <a:ext cx="153559" cy="226128"/>
            </p14:xfrm>
          </p:contentPart>
        </mc:Choice>
        <mc:Fallback xmlns="">
          <p:pic>
            <p:nvPicPr>
              <p:cNvPr id="7" name="Entrada de lápiz 6">
                <a:extLst>
                  <a:ext uri="{FF2B5EF4-FFF2-40B4-BE49-F238E27FC236}">
                    <a16:creationId xmlns:a16="http://schemas.microsoft.com/office/drawing/2014/main" id="{7C3CEBFA-2413-A481-4E5E-46BCF00BB5CC}"/>
                  </a:ext>
                </a:extLst>
              </p:cNvPr>
              <p:cNvPicPr/>
              <p:nvPr/>
            </p:nvPicPr>
            <p:blipFill>
              <a:blip r:embed="rId6"/>
              <a:stretch>
                <a:fillRect/>
              </a:stretch>
            </p:blipFill>
            <p:spPr>
              <a:xfrm>
                <a:off x="6776560" y="2296284"/>
                <a:ext cx="189078" cy="26166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Entrada de lápiz 7">
                <a:extLst>
                  <a:ext uri="{FF2B5EF4-FFF2-40B4-BE49-F238E27FC236}">
                    <a16:creationId xmlns:a16="http://schemas.microsoft.com/office/drawing/2014/main" id="{E37BAAB3-05C0-4A52-C05F-C2A80DA536A4}"/>
                  </a:ext>
                </a:extLst>
              </p14:cNvPr>
              <p14:cNvContentPartPr/>
              <p14:nvPr/>
            </p14:nvContentPartPr>
            <p14:xfrm>
              <a:off x="5672813" y="3077691"/>
              <a:ext cx="1158325" cy="263853"/>
            </p14:xfrm>
          </p:contentPart>
        </mc:Choice>
        <mc:Fallback xmlns="">
          <p:pic>
            <p:nvPicPr>
              <p:cNvPr id="8" name="Entrada de lápiz 7">
                <a:extLst>
                  <a:ext uri="{FF2B5EF4-FFF2-40B4-BE49-F238E27FC236}">
                    <a16:creationId xmlns:a16="http://schemas.microsoft.com/office/drawing/2014/main" id="{E37BAAB3-05C0-4A52-C05F-C2A80DA536A4}"/>
                  </a:ext>
                </a:extLst>
              </p:cNvPr>
              <p:cNvPicPr/>
              <p:nvPr/>
            </p:nvPicPr>
            <p:blipFill>
              <a:blip r:embed="rId8"/>
              <a:stretch>
                <a:fillRect/>
              </a:stretch>
            </p:blipFill>
            <p:spPr>
              <a:xfrm>
                <a:off x="5654815" y="3059717"/>
                <a:ext cx="1193960" cy="29944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Entrada de lápiz 12">
                <a:extLst>
                  <a:ext uri="{FF2B5EF4-FFF2-40B4-BE49-F238E27FC236}">
                    <a16:creationId xmlns:a16="http://schemas.microsoft.com/office/drawing/2014/main" id="{8CC4F05D-838A-B7F7-6F54-05679D65CA1E}"/>
                  </a:ext>
                </a:extLst>
              </p14:cNvPr>
              <p14:cNvContentPartPr/>
              <p14:nvPr/>
            </p14:nvContentPartPr>
            <p14:xfrm>
              <a:off x="6739672" y="3026245"/>
              <a:ext cx="312747" cy="215917"/>
            </p14:xfrm>
          </p:contentPart>
        </mc:Choice>
        <mc:Fallback xmlns="">
          <p:pic>
            <p:nvPicPr>
              <p:cNvPr id="13" name="Entrada de lápiz 12">
                <a:extLst>
                  <a:ext uri="{FF2B5EF4-FFF2-40B4-BE49-F238E27FC236}">
                    <a16:creationId xmlns:a16="http://schemas.microsoft.com/office/drawing/2014/main" id="{8CC4F05D-838A-B7F7-6F54-05679D65CA1E}"/>
                  </a:ext>
                </a:extLst>
              </p:cNvPr>
              <p:cNvPicPr/>
              <p:nvPr/>
            </p:nvPicPr>
            <p:blipFill>
              <a:blip r:embed="rId10"/>
              <a:stretch>
                <a:fillRect/>
              </a:stretch>
            </p:blipFill>
            <p:spPr>
              <a:xfrm>
                <a:off x="6721677" y="3008252"/>
                <a:ext cx="348376" cy="251543"/>
              </a:xfrm>
              <a:prstGeom prst="rect">
                <a:avLst/>
              </a:prstGeom>
            </p:spPr>
          </p:pic>
        </mc:Fallback>
      </mc:AlternateContent>
    </p:spTree>
    <p:extLst>
      <p:ext uri="{BB962C8B-B14F-4D97-AF65-F5344CB8AC3E}">
        <p14:creationId xmlns:p14="http://schemas.microsoft.com/office/powerpoint/2010/main" val="27131229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8CCE81-F8EC-19E7-0A98-5B0244517E6A}"/>
              </a:ext>
            </a:extLst>
          </p:cNvPr>
          <p:cNvSpPr>
            <a:spLocks noGrp="1"/>
          </p:cNvSpPr>
          <p:nvPr>
            <p:ph type="title"/>
          </p:nvPr>
        </p:nvSpPr>
        <p:spPr/>
        <p:txBody>
          <a:bodyPr/>
          <a:lstStyle/>
          <a:p>
            <a:r>
              <a:rPr lang="es-ES" sz="3550" err="1"/>
              <a:t>Ataching</a:t>
            </a:r>
            <a:r>
              <a:rPr lang="es-ES" sz="3550"/>
              <a:t> files</a:t>
            </a:r>
            <a:endParaRPr lang="es-ES"/>
          </a:p>
        </p:txBody>
      </p:sp>
      <p:pic>
        <p:nvPicPr>
          <p:cNvPr id="3" name="Imagen 2" descr="Captura de pantalla de un celular&#10;&#10;El contenido generado por IA puede ser incorrecto.">
            <a:extLst>
              <a:ext uri="{FF2B5EF4-FFF2-40B4-BE49-F238E27FC236}">
                <a16:creationId xmlns:a16="http://schemas.microsoft.com/office/drawing/2014/main" id="{E363A2A2-A4AB-2364-2C0A-4069AD59ADF9}"/>
              </a:ext>
            </a:extLst>
          </p:cNvPr>
          <p:cNvPicPr>
            <a:picLocks noChangeAspect="1"/>
          </p:cNvPicPr>
          <p:nvPr/>
        </p:nvPicPr>
        <p:blipFill>
          <a:blip r:embed="rId2"/>
          <a:stretch>
            <a:fillRect/>
          </a:stretch>
        </p:blipFill>
        <p:spPr>
          <a:xfrm>
            <a:off x="1751418" y="1731839"/>
            <a:ext cx="8672859" cy="4502089"/>
          </a:xfrm>
          <a:prstGeom prst="rect">
            <a:avLst/>
          </a:prstGeom>
        </p:spPr>
      </p:pic>
      <p:sp>
        <p:nvSpPr>
          <p:cNvPr id="5" name="Rectángulo 4">
            <a:extLst>
              <a:ext uri="{FF2B5EF4-FFF2-40B4-BE49-F238E27FC236}">
                <a16:creationId xmlns:a16="http://schemas.microsoft.com/office/drawing/2014/main" id="{0D9967AD-1C48-3594-7755-378728D3D9E0}"/>
              </a:ext>
            </a:extLst>
          </p:cNvPr>
          <p:cNvSpPr/>
          <p:nvPr/>
        </p:nvSpPr>
        <p:spPr>
          <a:xfrm>
            <a:off x="9389399" y="2076997"/>
            <a:ext cx="940231" cy="222694"/>
          </a:xfrm>
          <a:prstGeom prst="rect">
            <a:avLst/>
          </a:prstGeom>
          <a:no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s-ES"/>
          </a:p>
        </p:txBody>
      </p:sp>
      <p:sp>
        <p:nvSpPr>
          <p:cNvPr id="9" name="TextBox 4">
            <a:extLst>
              <a:ext uri="{FF2B5EF4-FFF2-40B4-BE49-F238E27FC236}">
                <a16:creationId xmlns:a16="http://schemas.microsoft.com/office/drawing/2014/main" id="{BD8CDB2B-5ABB-0F46-D4EE-1C3DFEE27F67}"/>
              </a:ext>
            </a:extLst>
          </p:cNvPr>
          <p:cNvSpPr txBox="1"/>
          <p:nvPr/>
        </p:nvSpPr>
        <p:spPr>
          <a:xfrm>
            <a:off x="610353" y="1057089"/>
            <a:ext cx="10069771" cy="677108"/>
          </a:xfrm>
          <a:prstGeom prst="rect">
            <a:avLst/>
          </a:prstGeom>
          <a:noFill/>
        </p:spPr>
        <p:txBody>
          <a:bodyPr wrap="square" lIns="91440" tIns="45720" rIns="91440" bIns="45720" rtlCol="0" anchor="t">
            <a:spAutoFit/>
          </a:bodyPr>
          <a:lstStyle/>
          <a:p>
            <a:r>
              <a:rPr lang="en-US" b="1">
                <a:latin typeface="CiscoSansTT ExtraLight"/>
                <a:ea typeface="ＭＳ Ｐゴシック"/>
                <a:cs typeface="Arial"/>
              </a:rPr>
              <a:t>Click on the add file button and select the file you want to retrieve</a:t>
            </a:r>
            <a:endParaRPr lang="es-ES"/>
          </a:p>
          <a:p>
            <a:endParaRPr lang="en-US" sz="2000">
              <a:latin typeface="CiscoSansTT Light"/>
              <a:cs typeface="Arial"/>
            </a:endParaRPr>
          </a:p>
        </p:txBody>
      </p:sp>
    </p:spTree>
    <p:extLst>
      <p:ext uri="{BB962C8B-B14F-4D97-AF65-F5344CB8AC3E}">
        <p14:creationId xmlns:p14="http://schemas.microsoft.com/office/powerpoint/2010/main" val="4590520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1CFDD-F507-2E9F-6D84-E2F8D103D10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545EE4A-2C2E-7823-1458-078A669E2438}"/>
              </a:ext>
            </a:extLst>
          </p:cNvPr>
          <p:cNvSpPr>
            <a:spLocks noGrp="1"/>
          </p:cNvSpPr>
          <p:nvPr>
            <p:ph type="title"/>
          </p:nvPr>
        </p:nvSpPr>
        <p:spPr/>
        <p:txBody>
          <a:bodyPr/>
          <a:lstStyle/>
          <a:p>
            <a:r>
              <a:rPr lang="es-ES" sz="3550" err="1"/>
              <a:t>Ataching</a:t>
            </a:r>
            <a:r>
              <a:rPr lang="es-ES" sz="3550"/>
              <a:t> files</a:t>
            </a:r>
            <a:endParaRPr lang="es-ES"/>
          </a:p>
        </p:txBody>
      </p:sp>
      <p:sp>
        <p:nvSpPr>
          <p:cNvPr id="9" name="TextBox 4">
            <a:extLst>
              <a:ext uri="{FF2B5EF4-FFF2-40B4-BE49-F238E27FC236}">
                <a16:creationId xmlns:a16="http://schemas.microsoft.com/office/drawing/2014/main" id="{7C631624-4C96-E5B0-F66D-4842A05A44BC}"/>
              </a:ext>
            </a:extLst>
          </p:cNvPr>
          <p:cNvSpPr txBox="1"/>
          <p:nvPr/>
        </p:nvSpPr>
        <p:spPr>
          <a:xfrm>
            <a:off x="610353" y="1170818"/>
            <a:ext cx="10069771" cy="677108"/>
          </a:xfrm>
          <a:prstGeom prst="rect">
            <a:avLst/>
          </a:prstGeom>
          <a:noFill/>
        </p:spPr>
        <p:txBody>
          <a:bodyPr wrap="square" lIns="91440" tIns="45720" rIns="91440" bIns="45720" rtlCol="0" anchor="t">
            <a:spAutoFit/>
          </a:bodyPr>
          <a:lstStyle/>
          <a:p>
            <a:r>
              <a:rPr lang="en-US" b="1">
                <a:latin typeface="CiscoSansTT ExtraLight"/>
                <a:ea typeface="ＭＳ Ｐゴシック"/>
                <a:cs typeface="Arial"/>
              </a:rPr>
              <a:t>Click on the parse button, for RAG Flow start to separate your indexed document into chunks</a:t>
            </a:r>
            <a:endParaRPr lang="es-ES"/>
          </a:p>
          <a:p>
            <a:endParaRPr lang="en-US" sz="2000">
              <a:latin typeface="CiscoSansTT Light"/>
              <a:cs typeface="Arial"/>
            </a:endParaRPr>
          </a:p>
        </p:txBody>
      </p:sp>
      <p:pic>
        <p:nvPicPr>
          <p:cNvPr id="4" name="Imagen 3" descr="Pantalla de celular con imagen de la pantalla de un celular&#10;&#10;El contenido generado por IA puede ser incorrecto.">
            <a:extLst>
              <a:ext uri="{FF2B5EF4-FFF2-40B4-BE49-F238E27FC236}">
                <a16:creationId xmlns:a16="http://schemas.microsoft.com/office/drawing/2014/main" id="{0DF35E0E-A68D-AAA9-AB28-53255435DFF3}"/>
              </a:ext>
            </a:extLst>
          </p:cNvPr>
          <p:cNvPicPr>
            <a:picLocks noChangeAspect="1"/>
          </p:cNvPicPr>
          <p:nvPr/>
        </p:nvPicPr>
        <p:blipFill>
          <a:blip r:embed="rId2"/>
          <a:stretch>
            <a:fillRect/>
          </a:stretch>
        </p:blipFill>
        <p:spPr>
          <a:xfrm>
            <a:off x="515856" y="1846012"/>
            <a:ext cx="11140629" cy="2129646"/>
          </a:xfrm>
          <a:prstGeom prst="rect">
            <a:avLst/>
          </a:prstGeom>
        </p:spPr>
      </p:pic>
      <p:sp>
        <p:nvSpPr>
          <p:cNvPr id="7" name="Rectángulo 6">
            <a:extLst>
              <a:ext uri="{FF2B5EF4-FFF2-40B4-BE49-F238E27FC236}">
                <a16:creationId xmlns:a16="http://schemas.microsoft.com/office/drawing/2014/main" id="{85F9AD71-B8ED-241F-E5B4-DF315C0F17EB}"/>
              </a:ext>
            </a:extLst>
          </p:cNvPr>
          <p:cNvSpPr/>
          <p:nvPr/>
        </p:nvSpPr>
        <p:spPr>
          <a:xfrm>
            <a:off x="3860746" y="2574563"/>
            <a:ext cx="782122" cy="323335"/>
          </a:xfrm>
          <a:prstGeom prst="rect">
            <a:avLst/>
          </a:prstGeom>
          <a:no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s-ES"/>
          </a:p>
        </p:txBody>
      </p:sp>
    </p:spTree>
    <p:extLst>
      <p:ext uri="{BB962C8B-B14F-4D97-AF65-F5344CB8AC3E}">
        <p14:creationId xmlns:p14="http://schemas.microsoft.com/office/powerpoint/2010/main" val="7651039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C6B21-7E18-8E6D-E784-A06BE32095E9}"/>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D56BF951-FB60-715B-3EED-4FB6EC437129}"/>
              </a:ext>
            </a:extLst>
          </p:cNvPr>
          <p:cNvSpPr>
            <a:spLocks noGrp="1"/>
          </p:cNvSpPr>
          <p:nvPr>
            <p:ph type="body" sz="quarter" idx="13"/>
          </p:nvPr>
        </p:nvSpPr>
        <p:spPr/>
        <p:txBody>
          <a:bodyPr vert="horz" lIns="0" tIns="0" rIns="0" bIns="0" rtlCol="0" anchor="t">
            <a:noAutofit/>
          </a:bodyPr>
          <a:lstStyle/>
          <a:p>
            <a:r>
              <a:rPr lang="en-US">
                <a:latin typeface="CiscoSansTT Light"/>
                <a:ea typeface="ＭＳ Ｐゴシック"/>
                <a:cs typeface="CiscoSansTT Light"/>
              </a:rPr>
              <a:t>Building a </a:t>
            </a:r>
            <a:r>
              <a:rPr lang="en-US" err="1">
                <a:latin typeface="CiscoSansTT Light"/>
                <a:ea typeface="ＭＳ Ｐゴシック"/>
                <a:cs typeface="CiscoSansTT Light"/>
              </a:rPr>
              <a:t>RAGFlow</a:t>
            </a:r>
            <a:r>
              <a:rPr lang="en-US">
                <a:latin typeface="CiscoSansTT Light"/>
                <a:ea typeface="ＭＳ Ｐゴシック"/>
                <a:cs typeface="CiscoSansTT Light"/>
              </a:rPr>
              <a:t> Assistant</a:t>
            </a:r>
            <a:endParaRPr lang="en-US"/>
          </a:p>
          <a:p>
            <a:endParaRPr lang="en-US"/>
          </a:p>
        </p:txBody>
      </p:sp>
      <p:grpSp>
        <p:nvGrpSpPr>
          <p:cNvPr id="4" name="Group 3">
            <a:extLst>
              <a:ext uri="{FF2B5EF4-FFF2-40B4-BE49-F238E27FC236}">
                <a16:creationId xmlns:a16="http://schemas.microsoft.com/office/drawing/2014/main" id="{CB5A44E2-C53F-2809-38A0-61316EE1F5E1}"/>
              </a:ext>
            </a:extLst>
          </p:cNvPr>
          <p:cNvGrpSpPr/>
          <p:nvPr/>
        </p:nvGrpSpPr>
        <p:grpSpPr>
          <a:xfrm>
            <a:off x="7085756" y="4201925"/>
            <a:ext cx="1160280" cy="1489680"/>
            <a:chOff x="7096773" y="4102773"/>
            <a:chExt cx="1160280" cy="1489680"/>
          </a:xfrm>
        </p:grpSpPr>
        <p:grpSp>
          <p:nvGrpSpPr>
            <p:cNvPr id="5" name="Group 4">
              <a:extLst>
                <a:ext uri="{FF2B5EF4-FFF2-40B4-BE49-F238E27FC236}">
                  <a16:creationId xmlns:a16="http://schemas.microsoft.com/office/drawing/2014/main" id="{BB804A21-F2EA-32E7-A6EC-89DD7509E744}"/>
                </a:ext>
              </a:extLst>
            </p:cNvPr>
            <p:cNvGrpSpPr/>
            <p:nvPr/>
          </p:nvGrpSpPr>
          <p:grpSpPr>
            <a:xfrm>
              <a:off x="7253013" y="4556733"/>
              <a:ext cx="598680" cy="1035720"/>
              <a:chOff x="7253013" y="4556733"/>
              <a:chExt cx="598680" cy="103572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84631B56-B9C2-8DD3-F3DF-F6134DCF6A1F}"/>
                      </a:ext>
                    </a:extLst>
                  </p14:cNvPr>
                  <p14:cNvContentPartPr/>
                  <p14:nvPr/>
                </p14:nvContentPartPr>
                <p14:xfrm>
                  <a:off x="7322853" y="4556733"/>
                  <a:ext cx="221040" cy="237600"/>
                </p14:xfrm>
              </p:contentPart>
            </mc:Choice>
            <mc:Fallback xmlns="">
              <p:pic>
                <p:nvPicPr>
                  <p:cNvPr id="12" name="Ink 11">
                    <a:extLst>
                      <a:ext uri="{FF2B5EF4-FFF2-40B4-BE49-F238E27FC236}">
                        <a16:creationId xmlns:a16="http://schemas.microsoft.com/office/drawing/2014/main" id="{84631B56-B9C2-8DD3-F3DF-F6134DCF6A1F}"/>
                      </a:ext>
                    </a:extLst>
                  </p:cNvPr>
                  <p:cNvPicPr/>
                  <p:nvPr/>
                </p:nvPicPr>
                <p:blipFill>
                  <a:blip r:embed="rId3"/>
                  <a:stretch>
                    <a:fillRect/>
                  </a:stretch>
                </p:blipFill>
                <p:spPr>
                  <a:xfrm>
                    <a:off x="7312053" y="4545933"/>
                    <a:ext cx="2422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92AA51EC-801C-F106-0FDB-5C37CAAE7420}"/>
                      </a:ext>
                    </a:extLst>
                  </p14:cNvPr>
                  <p14:cNvContentPartPr/>
                  <p14:nvPr/>
                </p14:nvContentPartPr>
                <p14:xfrm>
                  <a:off x="7538133" y="4578333"/>
                  <a:ext cx="221760" cy="204480"/>
                </p14:xfrm>
              </p:contentPart>
            </mc:Choice>
            <mc:Fallback xmlns="">
              <p:pic>
                <p:nvPicPr>
                  <p:cNvPr id="13" name="Ink 12">
                    <a:extLst>
                      <a:ext uri="{FF2B5EF4-FFF2-40B4-BE49-F238E27FC236}">
                        <a16:creationId xmlns:a16="http://schemas.microsoft.com/office/drawing/2014/main" id="{92AA51EC-801C-F106-0FDB-5C37CAAE7420}"/>
                      </a:ext>
                    </a:extLst>
                  </p:cNvPr>
                  <p:cNvPicPr/>
                  <p:nvPr/>
                </p:nvPicPr>
                <p:blipFill>
                  <a:blip r:embed="rId5"/>
                  <a:stretch>
                    <a:fillRect/>
                  </a:stretch>
                </p:blipFill>
                <p:spPr>
                  <a:xfrm>
                    <a:off x="7527333" y="4567533"/>
                    <a:ext cx="243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2586FA28-8050-08AF-897D-0CBAA8ABA252}"/>
                      </a:ext>
                    </a:extLst>
                  </p14:cNvPr>
                  <p14:cNvContentPartPr/>
                  <p14:nvPr/>
                </p14:nvContentPartPr>
                <p14:xfrm>
                  <a:off x="7455693" y="4662933"/>
                  <a:ext cx="56160" cy="56880"/>
                </p14:xfrm>
              </p:contentPart>
            </mc:Choice>
            <mc:Fallback xmlns="">
              <p:pic>
                <p:nvPicPr>
                  <p:cNvPr id="14" name="Ink 13">
                    <a:extLst>
                      <a:ext uri="{FF2B5EF4-FFF2-40B4-BE49-F238E27FC236}">
                        <a16:creationId xmlns:a16="http://schemas.microsoft.com/office/drawing/2014/main" id="{2586FA28-8050-08AF-897D-0CBAA8ABA252}"/>
                      </a:ext>
                    </a:extLst>
                  </p:cNvPr>
                  <p:cNvPicPr/>
                  <p:nvPr/>
                </p:nvPicPr>
                <p:blipFill>
                  <a:blip r:embed="rId7"/>
                  <a:stretch>
                    <a:fillRect/>
                  </a:stretch>
                </p:blipFill>
                <p:spPr>
                  <a:xfrm>
                    <a:off x="7444962" y="4652064"/>
                    <a:ext cx="77265" cy="782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85867D94-7366-EE08-79AB-8B33815FABBE}"/>
                      </a:ext>
                    </a:extLst>
                  </p14:cNvPr>
                  <p14:cNvContentPartPr/>
                  <p14:nvPr/>
                </p14:nvContentPartPr>
                <p14:xfrm>
                  <a:off x="7575573" y="4661133"/>
                  <a:ext cx="59760" cy="82080"/>
                </p14:xfrm>
              </p:contentPart>
            </mc:Choice>
            <mc:Fallback xmlns="">
              <p:pic>
                <p:nvPicPr>
                  <p:cNvPr id="15" name="Ink 14">
                    <a:extLst>
                      <a:ext uri="{FF2B5EF4-FFF2-40B4-BE49-F238E27FC236}">
                        <a16:creationId xmlns:a16="http://schemas.microsoft.com/office/drawing/2014/main" id="{85867D94-7366-EE08-79AB-8B33815FABBE}"/>
                      </a:ext>
                    </a:extLst>
                  </p:cNvPr>
                  <p:cNvPicPr/>
                  <p:nvPr/>
                </p:nvPicPr>
                <p:blipFill>
                  <a:blip r:embed="rId9"/>
                  <a:stretch>
                    <a:fillRect/>
                  </a:stretch>
                </p:blipFill>
                <p:spPr>
                  <a:xfrm>
                    <a:off x="7564773" y="4650333"/>
                    <a:ext cx="810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81EAFAE1-A8D4-A7C4-24CC-8758348D3B5D}"/>
                      </a:ext>
                    </a:extLst>
                  </p14:cNvPr>
                  <p14:cNvContentPartPr/>
                  <p14:nvPr/>
                </p14:nvContentPartPr>
                <p14:xfrm>
                  <a:off x="7274253" y="4748253"/>
                  <a:ext cx="527400" cy="383760"/>
                </p14:xfrm>
              </p:contentPart>
            </mc:Choice>
            <mc:Fallback xmlns="">
              <p:pic>
                <p:nvPicPr>
                  <p:cNvPr id="16" name="Ink 15">
                    <a:extLst>
                      <a:ext uri="{FF2B5EF4-FFF2-40B4-BE49-F238E27FC236}">
                        <a16:creationId xmlns:a16="http://schemas.microsoft.com/office/drawing/2014/main" id="{81EAFAE1-A8D4-A7C4-24CC-8758348D3B5D}"/>
                      </a:ext>
                    </a:extLst>
                  </p:cNvPr>
                  <p:cNvPicPr/>
                  <p:nvPr/>
                </p:nvPicPr>
                <p:blipFill>
                  <a:blip r:embed="rId11"/>
                  <a:stretch>
                    <a:fillRect/>
                  </a:stretch>
                </p:blipFill>
                <p:spPr>
                  <a:xfrm>
                    <a:off x="7263460" y="4737453"/>
                    <a:ext cx="548626"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7F90A000-AE3A-864A-8EB3-6C681CE3C9E7}"/>
                      </a:ext>
                    </a:extLst>
                  </p14:cNvPr>
                  <p14:cNvContentPartPr/>
                  <p14:nvPr/>
                </p14:nvContentPartPr>
                <p14:xfrm>
                  <a:off x="7435173" y="4981173"/>
                  <a:ext cx="218160" cy="125640"/>
                </p14:xfrm>
              </p:contentPart>
            </mc:Choice>
            <mc:Fallback xmlns="">
              <p:pic>
                <p:nvPicPr>
                  <p:cNvPr id="17" name="Ink 16">
                    <a:extLst>
                      <a:ext uri="{FF2B5EF4-FFF2-40B4-BE49-F238E27FC236}">
                        <a16:creationId xmlns:a16="http://schemas.microsoft.com/office/drawing/2014/main" id="{7F90A000-AE3A-864A-8EB3-6C681CE3C9E7}"/>
                      </a:ext>
                    </a:extLst>
                  </p:cNvPr>
                  <p:cNvPicPr/>
                  <p:nvPr/>
                </p:nvPicPr>
                <p:blipFill>
                  <a:blip r:embed="rId13"/>
                  <a:stretch>
                    <a:fillRect/>
                  </a:stretch>
                </p:blipFill>
                <p:spPr>
                  <a:xfrm>
                    <a:off x="7424355" y="4970373"/>
                    <a:ext cx="239435"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A94A2AF3-BC36-DD1E-49D3-244AE9BBBB10}"/>
                      </a:ext>
                    </a:extLst>
                  </p14:cNvPr>
                  <p14:cNvContentPartPr/>
                  <p14:nvPr/>
                </p14:nvContentPartPr>
                <p14:xfrm>
                  <a:off x="7253013" y="5116533"/>
                  <a:ext cx="158760" cy="420120"/>
                </p14:xfrm>
              </p:contentPart>
            </mc:Choice>
            <mc:Fallback xmlns="">
              <p:pic>
                <p:nvPicPr>
                  <p:cNvPr id="18" name="Ink 17">
                    <a:extLst>
                      <a:ext uri="{FF2B5EF4-FFF2-40B4-BE49-F238E27FC236}">
                        <a16:creationId xmlns:a16="http://schemas.microsoft.com/office/drawing/2014/main" id="{A94A2AF3-BC36-DD1E-49D3-244AE9BBBB10}"/>
                      </a:ext>
                    </a:extLst>
                  </p:cNvPr>
                  <p:cNvPicPr/>
                  <p:nvPr/>
                </p:nvPicPr>
                <p:blipFill>
                  <a:blip r:embed="rId15"/>
                  <a:stretch>
                    <a:fillRect/>
                  </a:stretch>
                </p:blipFill>
                <p:spPr>
                  <a:xfrm>
                    <a:off x="7242213" y="5105733"/>
                    <a:ext cx="1800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101F9F4F-CCD0-6E8C-0825-6BA15930DE78}"/>
                      </a:ext>
                    </a:extLst>
                  </p14:cNvPr>
                  <p14:cNvContentPartPr/>
                  <p14:nvPr/>
                </p14:nvContentPartPr>
                <p14:xfrm>
                  <a:off x="7716333" y="5123013"/>
                  <a:ext cx="135360" cy="404280"/>
                </p14:xfrm>
              </p:contentPart>
            </mc:Choice>
            <mc:Fallback xmlns="">
              <p:pic>
                <p:nvPicPr>
                  <p:cNvPr id="19" name="Ink 18">
                    <a:extLst>
                      <a:ext uri="{FF2B5EF4-FFF2-40B4-BE49-F238E27FC236}">
                        <a16:creationId xmlns:a16="http://schemas.microsoft.com/office/drawing/2014/main" id="{101F9F4F-CCD0-6E8C-0825-6BA15930DE78}"/>
                      </a:ext>
                    </a:extLst>
                  </p:cNvPr>
                  <p:cNvPicPr/>
                  <p:nvPr/>
                </p:nvPicPr>
                <p:blipFill>
                  <a:blip r:embed="rId17"/>
                  <a:stretch>
                    <a:fillRect/>
                  </a:stretch>
                </p:blipFill>
                <p:spPr>
                  <a:xfrm>
                    <a:off x="7705533" y="5112213"/>
                    <a:ext cx="1566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465EECA7-A787-5D67-DE40-B0AB2CB8B91E}"/>
                      </a:ext>
                    </a:extLst>
                  </p14:cNvPr>
                  <p14:cNvContentPartPr/>
                  <p14:nvPr/>
                </p14:nvContentPartPr>
                <p14:xfrm>
                  <a:off x="7409613" y="5402013"/>
                  <a:ext cx="137880" cy="190440"/>
                </p14:xfrm>
              </p:contentPart>
            </mc:Choice>
            <mc:Fallback xmlns="">
              <p:pic>
                <p:nvPicPr>
                  <p:cNvPr id="20" name="Ink 19">
                    <a:extLst>
                      <a:ext uri="{FF2B5EF4-FFF2-40B4-BE49-F238E27FC236}">
                        <a16:creationId xmlns:a16="http://schemas.microsoft.com/office/drawing/2014/main" id="{465EECA7-A787-5D67-DE40-B0AB2CB8B91E}"/>
                      </a:ext>
                    </a:extLst>
                  </p:cNvPr>
                  <p:cNvPicPr/>
                  <p:nvPr/>
                </p:nvPicPr>
                <p:blipFill>
                  <a:blip r:embed="rId19"/>
                  <a:stretch>
                    <a:fillRect/>
                  </a:stretch>
                </p:blipFill>
                <p:spPr>
                  <a:xfrm>
                    <a:off x="7398813" y="5391213"/>
                    <a:ext cx="159120" cy="21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6" name="Ink 5">
                  <a:extLst>
                    <a:ext uri="{FF2B5EF4-FFF2-40B4-BE49-F238E27FC236}">
                      <a16:creationId xmlns:a16="http://schemas.microsoft.com/office/drawing/2014/main" id="{CBC60ED8-A93D-7554-B43C-CF9963490F69}"/>
                    </a:ext>
                  </a:extLst>
                </p14:cNvPr>
                <p14:cNvContentPartPr/>
                <p14:nvPr/>
              </p14:nvContentPartPr>
              <p14:xfrm>
                <a:off x="7609413" y="5403813"/>
                <a:ext cx="135360" cy="157320"/>
              </p14:xfrm>
            </p:contentPart>
          </mc:Choice>
          <mc:Fallback xmlns="">
            <p:pic>
              <p:nvPicPr>
                <p:cNvPr id="6" name="Ink 5">
                  <a:extLst>
                    <a:ext uri="{FF2B5EF4-FFF2-40B4-BE49-F238E27FC236}">
                      <a16:creationId xmlns:a16="http://schemas.microsoft.com/office/drawing/2014/main" id="{CBC60ED8-A93D-7554-B43C-CF9963490F69}"/>
                    </a:ext>
                  </a:extLst>
                </p:cNvPr>
                <p:cNvPicPr/>
                <p:nvPr/>
              </p:nvPicPr>
              <p:blipFill>
                <a:blip r:embed="rId21"/>
                <a:stretch>
                  <a:fillRect/>
                </a:stretch>
              </p:blipFill>
              <p:spPr>
                <a:xfrm>
                  <a:off x="7598613" y="5393013"/>
                  <a:ext cx="1566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 name="Ink 6">
                  <a:extLst>
                    <a:ext uri="{FF2B5EF4-FFF2-40B4-BE49-F238E27FC236}">
                      <a16:creationId xmlns:a16="http://schemas.microsoft.com/office/drawing/2014/main" id="{3F34F9C4-D4A7-E429-A690-41708022ACB1}"/>
                    </a:ext>
                  </a:extLst>
                </p14:cNvPr>
                <p14:cNvContentPartPr/>
                <p14:nvPr/>
              </p14:nvContentPartPr>
              <p14:xfrm>
                <a:off x="7880853" y="5256573"/>
                <a:ext cx="130320" cy="100080"/>
              </p14:xfrm>
            </p:contentPart>
          </mc:Choice>
          <mc:Fallback xmlns="">
            <p:pic>
              <p:nvPicPr>
                <p:cNvPr id="7" name="Ink 6">
                  <a:extLst>
                    <a:ext uri="{FF2B5EF4-FFF2-40B4-BE49-F238E27FC236}">
                      <a16:creationId xmlns:a16="http://schemas.microsoft.com/office/drawing/2014/main" id="{3F34F9C4-D4A7-E429-A690-41708022ACB1}"/>
                    </a:ext>
                  </a:extLst>
                </p:cNvPr>
                <p:cNvPicPr/>
                <p:nvPr/>
              </p:nvPicPr>
              <p:blipFill>
                <a:blip r:embed="rId23"/>
                <a:stretch>
                  <a:fillRect/>
                </a:stretch>
              </p:blipFill>
              <p:spPr>
                <a:xfrm>
                  <a:off x="7870053" y="5245773"/>
                  <a:ext cx="1515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 name="Ink 7">
                  <a:extLst>
                    <a:ext uri="{FF2B5EF4-FFF2-40B4-BE49-F238E27FC236}">
                      <a16:creationId xmlns:a16="http://schemas.microsoft.com/office/drawing/2014/main" id="{F6A75DD4-1B3A-9259-93E2-987B7D95ACB0}"/>
                    </a:ext>
                  </a:extLst>
                </p14:cNvPr>
                <p14:cNvContentPartPr/>
                <p14:nvPr/>
              </p14:nvContentPartPr>
              <p14:xfrm>
                <a:off x="7096773" y="5276373"/>
                <a:ext cx="137520" cy="138240"/>
              </p14:xfrm>
            </p:contentPart>
          </mc:Choice>
          <mc:Fallback xmlns="">
            <p:pic>
              <p:nvPicPr>
                <p:cNvPr id="8" name="Ink 7">
                  <a:extLst>
                    <a:ext uri="{FF2B5EF4-FFF2-40B4-BE49-F238E27FC236}">
                      <a16:creationId xmlns:a16="http://schemas.microsoft.com/office/drawing/2014/main" id="{F6A75DD4-1B3A-9259-93E2-987B7D95ACB0}"/>
                    </a:ext>
                  </a:extLst>
                </p:cNvPr>
                <p:cNvPicPr/>
                <p:nvPr/>
              </p:nvPicPr>
              <p:blipFill>
                <a:blip r:embed="rId25"/>
                <a:stretch>
                  <a:fillRect/>
                </a:stretch>
              </p:blipFill>
              <p:spPr>
                <a:xfrm>
                  <a:off x="7086001" y="5265573"/>
                  <a:ext cx="158705"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 name="Ink 8">
                  <a:extLst>
                    <a:ext uri="{FF2B5EF4-FFF2-40B4-BE49-F238E27FC236}">
                      <a16:creationId xmlns:a16="http://schemas.microsoft.com/office/drawing/2014/main" id="{7DA00B1F-17EB-7B13-96B9-774CB907160F}"/>
                    </a:ext>
                  </a:extLst>
                </p14:cNvPr>
                <p14:cNvContentPartPr/>
                <p14:nvPr/>
              </p14:nvContentPartPr>
              <p14:xfrm>
                <a:off x="7924053" y="5352693"/>
                <a:ext cx="84600" cy="216000"/>
              </p14:xfrm>
            </p:contentPart>
          </mc:Choice>
          <mc:Fallback xmlns="">
            <p:pic>
              <p:nvPicPr>
                <p:cNvPr id="9" name="Ink 8">
                  <a:extLst>
                    <a:ext uri="{FF2B5EF4-FFF2-40B4-BE49-F238E27FC236}">
                      <a16:creationId xmlns:a16="http://schemas.microsoft.com/office/drawing/2014/main" id="{7DA00B1F-17EB-7B13-96B9-774CB907160F}"/>
                    </a:ext>
                  </a:extLst>
                </p:cNvPr>
                <p:cNvPicPr/>
                <p:nvPr/>
              </p:nvPicPr>
              <p:blipFill>
                <a:blip r:embed="rId27"/>
                <a:stretch>
                  <a:fillRect/>
                </a:stretch>
              </p:blipFill>
              <p:spPr>
                <a:xfrm>
                  <a:off x="7913253" y="5341911"/>
                  <a:ext cx="105840" cy="23720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30F12249-29E6-B000-916B-8B62E13BDE61}"/>
                    </a:ext>
                  </a:extLst>
                </p14:cNvPr>
                <p14:cNvContentPartPr/>
                <p14:nvPr/>
              </p14:nvContentPartPr>
              <p14:xfrm>
                <a:off x="7935933" y="4427853"/>
                <a:ext cx="191160" cy="829080"/>
              </p14:xfrm>
            </p:contentPart>
          </mc:Choice>
          <mc:Fallback xmlns="">
            <p:pic>
              <p:nvPicPr>
                <p:cNvPr id="10" name="Ink 9">
                  <a:extLst>
                    <a:ext uri="{FF2B5EF4-FFF2-40B4-BE49-F238E27FC236}">
                      <a16:creationId xmlns:a16="http://schemas.microsoft.com/office/drawing/2014/main" id="{30F12249-29E6-B000-916B-8B62E13BDE61}"/>
                    </a:ext>
                  </a:extLst>
                </p:cNvPr>
                <p:cNvPicPr/>
                <p:nvPr/>
              </p:nvPicPr>
              <p:blipFill>
                <a:blip r:embed="rId29"/>
                <a:stretch>
                  <a:fillRect/>
                </a:stretch>
              </p:blipFill>
              <p:spPr>
                <a:xfrm>
                  <a:off x="7925113" y="4417053"/>
                  <a:ext cx="212440" cy="85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 name="Ink 10">
                  <a:extLst>
                    <a:ext uri="{FF2B5EF4-FFF2-40B4-BE49-F238E27FC236}">
                      <a16:creationId xmlns:a16="http://schemas.microsoft.com/office/drawing/2014/main" id="{C886E051-D8D9-160D-15DC-19990B185C65}"/>
                    </a:ext>
                  </a:extLst>
                </p14:cNvPr>
                <p14:cNvContentPartPr/>
                <p14:nvPr/>
              </p14:nvContentPartPr>
              <p14:xfrm>
                <a:off x="7902093" y="4102773"/>
                <a:ext cx="354960" cy="313200"/>
              </p14:xfrm>
            </p:contentPart>
          </mc:Choice>
          <mc:Fallback xmlns="">
            <p:pic>
              <p:nvPicPr>
                <p:cNvPr id="11" name="Ink 10">
                  <a:extLst>
                    <a:ext uri="{FF2B5EF4-FFF2-40B4-BE49-F238E27FC236}">
                      <a16:creationId xmlns:a16="http://schemas.microsoft.com/office/drawing/2014/main" id="{C886E051-D8D9-160D-15DC-19990B185C65}"/>
                    </a:ext>
                  </a:extLst>
                </p:cNvPr>
                <p:cNvPicPr/>
                <p:nvPr/>
              </p:nvPicPr>
              <p:blipFill>
                <a:blip r:embed="rId31"/>
                <a:stretch>
                  <a:fillRect/>
                </a:stretch>
              </p:blipFill>
              <p:spPr>
                <a:xfrm>
                  <a:off x="7891293" y="4091973"/>
                  <a:ext cx="376200" cy="334440"/>
                </a:xfrm>
                <a:prstGeom prst="rect">
                  <a:avLst/>
                </a:prstGeom>
              </p:spPr>
            </p:pic>
          </mc:Fallback>
        </mc:AlternateContent>
      </p:grpSp>
    </p:spTree>
    <p:extLst>
      <p:ext uri="{BB962C8B-B14F-4D97-AF65-F5344CB8AC3E}">
        <p14:creationId xmlns:p14="http://schemas.microsoft.com/office/powerpoint/2010/main" val="3103256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6F785-B3AA-237D-784E-743E92607E4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D26319B-3F1E-E062-4DAB-2691DC97C14B}"/>
              </a:ext>
            </a:extLst>
          </p:cNvPr>
          <p:cNvSpPr>
            <a:spLocks noGrp="1"/>
          </p:cNvSpPr>
          <p:nvPr>
            <p:ph type="body" sz="quarter" idx="13"/>
          </p:nvPr>
        </p:nvSpPr>
        <p:spPr>
          <a:xfrm>
            <a:off x="1350321" y="3652167"/>
            <a:ext cx="9488181" cy="669674"/>
          </a:xfrm>
        </p:spPr>
        <p:txBody>
          <a:bodyPr vert="horz" lIns="0" tIns="0" rIns="0" bIns="0" rtlCol="0" anchor="t">
            <a:noAutofit/>
          </a:bodyPr>
          <a:lstStyle/>
          <a:p>
            <a:r>
              <a:rPr lang="en-US">
                <a:latin typeface="CiscoSansTT Light"/>
                <a:ea typeface="ＭＳ Ｐゴシック"/>
                <a:cs typeface="CiscoSansTT Light"/>
              </a:rPr>
              <a:t>Building a </a:t>
            </a:r>
            <a:r>
              <a:rPr lang="en-US" err="1">
                <a:latin typeface="CiscoSansTT Light"/>
                <a:ea typeface="ＭＳ Ｐゴシック"/>
                <a:cs typeface="CiscoSansTT Light"/>
              </a:rPr>
              <a:t>RAGFlow</a:t>
            </a:r>
            <a:r>
              <a:rPr lang="en-US">
                <a:latin typeface="CiscoSansTT Light"/>
                <a:ea typeface="ＭＳ Ｐゴシック"/>
                <a:cs typeface="CiscoSansTT Light"/>
              </a:rPr>
              <a:t> Assistant</a:t>
            </a:r>
            <a:endParaRPr lang="en-US">
              <a:solidFill>
                <a:srgbClr val="000000"/>
              </a:solidFill>
              <a:latin typeface="CiscoSansTT Light"/>
              <a:ea typeface="ＭＳ Ｐゴシック"/>
              <a:cs typeface="CiscoSansTT Light"/>
            </a:endParaRPr>
          </a:p>
        </p:txBody>
      </p:sp>
      <p:sp>
        <p:nvSpPr>
          <p:cNvPr id="3" name="Text Placeholder 2">
            <a:extLst>
              <a:ext uri="{FF2B5EF4-FFF2-40B4-BE49-F238E27FC236}">
                <a16:creationId xmlns:a16="http://schemas.microsoft.com/office/drawing/2014/main" id="{D14DDD11-324F-A37F-6F6A-53C83C567713}"/>
              </a:ext>
            </a:extLst>
          </p:cNvPr>
          <p:cNvSpPr>
            <a:spLocks noGrp="1"/>
          </p:cNvSpPr>
          <p:nvPr>
            <p:ph type="body" sz="quarter" idx="14"/>
          </p:nvPr>
        </p:nvSpPr>
        <p:spPr>
          <a:xfrm>
            <a:off x="1400593" y="2865980"/>
            <a:ext cx="9488181" cy="669674"/>
          </a:xfrm>
        </p:spPr>
        <p:txBody>
          <a:bodyPr vert="horz" lIns="0" tIns="0" rIns="0" bIns="0" rtlCol="0" anchor="t">
            <a:noAutofit/>
          </a:bodyPr>
          <a:lstStyle/>
          <a:p>
            <a:r>
              <a:rPr lang="en-US">
                <a:latin typeface="CiscoSansTT Light"/>
                <a:ea typeface="ＭＳ Ｐゴシック"/>
                <a:cs typeface="CiscoSansTT Light"/>
              </a:rPr>
              <a:t>Apply AI: RAG</a:t>
            </a:r>
          </a:p>
        </p:txBody>
      </p:sp>
    </p:spTree>
    <p:extLst>
      <p:ext uri="{BB962C8B-B14F-4D97-AF65-F5344CB8AC3E}">
        <p14:creationId xmlns:p14="http://schemas.microsoft.com/office/powerpoint/2010/main" val="26542081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9E08B-57E9-4B0A-0628-1B9B32031CC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6FA136C-17F0-2963-40A1-8404D81D2692}"/>
              </a:ext>
            </a:extLst>
          </p:cNvPr>
          <p:cNvSpPr>
            <a:spLocks noGrp="1"/>
          </p:cNvSpPr>
          <p:nvPr>
            <p:ph type="title"/>
          </p:nvPr>
        </p:nvSpPr>
        <p:spPr/>
        <p:txBody>
          <a:bodyPr/>
          <a:lstStyle/>
          <a:p>
            <a:r>
              <a:rPr lang="es-ES" sz="3550" err="1"/>
              <a:t>Create</a:t>
            </a:r>
            <a:r>
              <a:rPr lang="es-ES" sz="3550"/>
              <a:t> </a:t>
            </a:r>
            <a:r>
              <a:rPr lang="es-ES" sz="3550" err="1"/>
              <a:t>agent</a:t>
            </a:r>
            <a:r>
              <a:rPr lang="es-ES" sz="3550"/>
              <a:t> </a:t>
            </a:r>
            <a:r>
              <a:rPr lang="es-ES" sz="3550" err="1">
                <a:solidFill>
                  <a:srgbClr val="414244"/>
                </a:solidFill>
                <a:latin typeface="CiscoSansTT ExtraLight"/>
                <a:cs typeface="Arial"/>
              </a:rPr>
              <a:t>walkthrough</a:t>
            </a:r>
            <a:endParaRPr lang="es-ES" sz="3550" err="1"/>
          </a:p>
        </p:txBody>
      </p:sp>
      <p:sp>
        <p:nvSpPr>
          <p:cNvPr id="9" name="TextBox 4">
            <a:extLst>
              <a:ext uri="{FF2B5EF4-FFF2-40B4-BE49-F238E27FC236}">
                <a16:creationId xmlns:a16="http://schemas.microsoft.com/office/drawing/2014/main" id="{B9E9046D-3388-2336-27A4-5F0849C80816}"/>
              </a:ext>
            </a:extLst>
          </p:cNvPr>
          <p:cNvSpPr txBox="1"/>
          <p:nvPr/>
        </p:nvSpPr>
        <p:spPr>
          <a:xfrm>
            <a:off x="610353" y="1170818"/>
            <a:ext cx="11320275" cy="954107"/>
          </a:xfrm>
          <a:prstGeom prst="rect">
            <a:avLst/>
          </a:prstGeom>
          <a:noFill/>
        </p:spPr>
        <p:txBody>
          <a:bodyPr wrap="square" lIns="91440" tIns="45720" rIns="91440" bIns="45720" rtlCol="0" anchor="t">
            <a:spAutoFit/>
          </a:bodyPr>
          <a:lstStyle/>
          <a:p>
            <a:r>
              <a:rPr lang="en-US" b="1">
                <a:latin typeface="CiscoSansTT ExtraLight"/>
                <a:ea typeface="ＭＳ Ｐゴシック"/>
                <a:cs typeface="Arial"/>
              </a:rPr>
              <a:t>In the interface, move on to the agent section in the navbar and click on create agent, and in the dropdown select create from blank</a:t>
            </a:r>
            <a:endParaRPr lang="es-ES"/>
          </a:p>
          <a:p>
            <a:endParaRPr lang="en-US" sz="2000">
              <a:latin typeface="CiscoSansTT Light"/>
              <a:cs typeface="Arial"/>
            </a:endParaRPr>
          </a:p>
        </p:txBody>
      </p:sp>
      <p:pic>
        <p:nvPicPr>
          <p:cNvPr id="3" name="Imagen 2" descr="Captura de pantalla de un celular&#10;&#10;El contenido generado por IA puede ser incorrecto.">
            <a:extLst>
              <a:ext uri="{FF2B5EF4-FFF2-40B4-BE49-F238E27FC236}">
                <a16:creationId xmlns:a16="http://schemas.microsoft.com/office/drawing/2014/main" id="{B2139CAE-B742-1999-86F0-88DCEC961D87}"/>
              </a:ext>
            </a:extLst>
          </p:cNvPr>
          <p:cNvPicPr>
            <a:picLocks noChangeAspect="1"/>
          </p:cNvPicPr>
          <p:nvPr/>
        </p:nvPicPr>
        <p:blipFill>
          <a:blip r:embed="rId2"/>
          <a:stretch>
            <a:fillRect/>
          </a:stretch>
        </p:blipFill>
        <p:spPr>
          <a:xfrm>
            <a:off x="1776558" y="1851662"/>
            <a:ext cx="9333327" cy="4362438"/>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EECF3C2A-D7FF-87BB-7465-64615E4A07F4}"/>
                  </a:ext>
                </a:extLst>
              </p14:cNvPr>
              <p14:cNvContentPartPr/>
              <p14:nvPr/>
            </p14:nvContentPartPr>
            <p14:xfrm>
              <a:off x="4491639" y="2409933"/>
              <a:ext cx="1402920" cy="315632"/>
            </p14:xfrm>
          </p:contentPart>
        </mc:Choice>
        <mc:Fallback xmlns="">
          <p:pic>
            <p:nvPicPr>
              <p:cNvPr id="5" name="Entrada de lápiz 4">
                <a:extLst>
                  <a:ext uri="{FF2B5EF4-FFF2-40B4-BE49-F238E27FC236}">
                    <a16:creationId xmlns:a16="http://schemas.microsoft.com/office/drawing/2014/main" id="{EECF3C2A-D7FF-87BB-7465-64615E4A07F4}"/>
                  </a:ext>
                </a:extLst>
              </p:cNvPr>
              <p:cNvPicPr/>
              <p:nvPr/>
            </p:nvPicPr>
            <p:blipFill>
              <a:blip r:embed="rId4"/>
              <a:stretch>
                <a:fillRect/>
              </a:stretch>
            </p:blipFill>
            <p:spPr>
              <a:xfrm>
                <a:off x="4473644" y="2391959"/>
                <a:ext cx="1438551" cy="35122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Entrada de lápiz 9">
                <a:extLst>
                  <a:ext uri="{FF2B5EF4-FFF2-40B4-BE49-F238E27FC236}">
                    <a16:creationId xmlns:a16="http://schemas.microsoft.com/office/drawing/2014/main" id="{66BDEE9D-52A9-B2F6-E134-37027AFE4626}"/>
                  </a:ext>
                </a:extLst>
              </p14:cNvPr>
              <p14:cNvContentPartPr/>
              <p14:nvPr/>
            </p14:nvContentPartPr>
            <p14:xfrm>
              <a:off x="5721773" y="2308443"/>
              <a:ext cx="351965" cy="291336"/>
            </p14:xfrm>
          </p:contentPart>
        </mc:Choice>
        <mc:Fallback xmlns="">
          <p:pic>
            <p:nvPicPr>
              <p:cNvPr id="10" name="Entrada de lápiz 9">
                <a:extLst>
                  <a:ext uri="{FF2B5EF4-FFF2-40B4-BE49-F238E27FC236}">
                    <a16:creationId xmlns:a16="http://schemas.microsoft.com/office/drawing/2014/main" id="{66BDEE9D-52A9-B2F6-E134-37027AFE4626}"/>
                  </a:ext>
                </a:extLst>
              </p:cNvPr>
              <p:cNvPicPr/>
              <p:nvPr/>
            </p:nvPicPr>
            <p:blipFill>
              <a:blip r:embed="rId6"/>
              <a:stretch>
                <a:fillRect/>
              </a:stretch>
            </p:blipFill>
            <p:spPr>
              <a:xfrm>
                <a:off x="5703779" y="2290481"/>
                <a:ext cx="387593" cy="3269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Entrada de lápiz 10">
                <a:extLst>
                  <a:ext uri="{FF2B5EF4-FFF2-40B4-BE49-F238E27FC236}">
                    <a16:creationId xmlns:a16="http://schemas.microsoft.com/office/drawing/2014/main" id="{FA150965-EAE2-5F43-F970-CBDC09B3E7E3}"/>
                  </a:ext>
                </a:extLst>
              </p14:cNvPr>
              <p14:cNvContentPartPr/>
              <p14:nvPr/>
            </p14:nvContentPartPr>
            <p14:xfrm>
              <a:off x="10403647" y="2918292"/>
              <a:ext cx="1038252" cy="574825"/>
            </p14:xfrm>
          </p:contentPart>
        </mc:Choice>
        <mc:Fallback xmlns="">
          <p:pic>
            <p:nvPicPr>
              <p:cNvPr id="11" name="Entrada de lápiz 10">
                <a:extLst>
                  <a:ext uri="{FF2B5EF4-FFF2-40B4-BE49-F238E27FC236}">
                    <a16:creationId xmlns:a16="http://schemas.microsoft.com/office/drawing/2014/main" id="{FA150965-EAE2-5F43-F970-CBDC09B3E7E3}"/>
                  </a:ext>
                </a:extLst>
              </p:cNvPr>
              <p:cNvPicPr/>
              <p:nvPr/>
            </p:nvPicPr>
            <p:blipFill>
              <a:blip r:embed="rId8"/>
              <a:stretch>
                <a:fillRect/>
              </a:stretch>
            </p:blipFill>
            <p:spPr>
              <a:xfrm>
                <a:off x="10385653" y="2900306"/>
                <a:ext cx="1073880" cy="610437"/>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F8E3ACEC-4613-321C-8FC7-32EA36C2D8C3}"/>
                  </a:ext>
                </a:extLst>
              </p14:cNvPr>
              <p14:cNvContentPartPr/>
              <p14:nvPr/>
            </p14:nvContentPartPr>
            <p14:xfrm>
              <a:off x="10273271" y="2784073"/>
              <a:ext cx="235095" cy="159019"/>
            </p14:xfrm>
          </p:contentPart>
        </mc:Choice>
        <mc:Fallback xmlns="">
          <p:pic>
            <p:nvPicPr>
              <p:cNvPr id="12" name="Entrada de lápiz 11">
                <a:extLst>
                  <a:ext uri="{FF2B5EF4-FFF2-40B4-BE49-F238E27FC236}">
                    <a16:creationId xmlns:a16="http://schemas.microsoft.com/office/drawing/2014/main" id="{F8E3ACEC-4613-321C-8FC7-32EA36C2D8C3}"/>
                  </a:ext>
                </a:extLst>
              </p:cNvPr>
              <p:cNvPicPr/>
              <p:nvPr/>
            </p:nvPicPr>
            <p:blipFill>
              <a:blip r:embed="rId10"/>
              <a:stretch>
                <a:fillRect/>
              </a:stretch>
            </p:blipFill>
            <p:spPr>
              <a:xfrm>
                <a:off x="10255297" y="2766125"/>
                <a:ext cx="270683" cy="194556"/>
              </a:xfrm>
              <a:prstGeom prst="rect">
                <a:avLst/>
              </a:prstGeom>
            </p:spPr>
          </p:pic>
        </mc:Fallback>
      </mc:AlternateContent>
    </p:spTree>
    <p:extLst>
      <p:ext uri="{BB962C8B-B14F-4D97-AF65-F5344CB8AC3E}">
        <p14:creationId xmlns:p14="http://schemas.microsoft.com/office/powerpoint/2010/main" val="939126797"/>
      </p:ext>
    </p:extLst>
  </p:cSld>
  <p:clrMapOvr>
    <a:masterClrMapping/>
  </p:clrMapOvr>
</p:sld>
</file>

<file path=ppt/theme/theme1.xml><?xml version="1.0" encoding="utf-8"?>
<a:theme xmlns:a="http://schemas.openxmlformats.org/drawingml/2006/main" name="AI Essentials theme ppt">
  <a:themeElements>
    <a:clrScheme name="Custom 1">
      <a:dk1>
        <a:srgbClr val="0D274D"/>
      </a:dk1>
      <a:lt1>
        <a:srgbClr val="414244"/>
      </a:lt1>
      <a:dk2>
        <a:srgbClr val="FFFFFF"/>
      </a:dk2>
      <a:lt2>
        <a:srgbClr val="0051AF"/>
      </a:lt2>
      <a:accent1>
        <a:srgbClr val="00BCEB"/>
      </a:accent1>
      <a:accent2>
        <a:srgbClr val="74BF4B"/>
      </a:accent2>
      <a:accent3>
        <a:srgbClr val="0051AF"/>
      </a:accent3>
      <a:accent4>
        <a:srgbClr val="E2E2E2"/>
      </a:accent4>
      <a:accent5>
        <a:srgbClr val="FBAB2C"/>
      </a:accent5>
      <a:accent6>
        <a:srgbClr val="E3241B"/>
      </a:accent6>
      <a:hlink>
        <a:srgbClr val="0050AE"/>
      </a:hlink>
      <a:folHlink>
        <a:srgbClr val="00BCEB"/>
      </a:folHlink>
    </a:clrScheme>
    <a:fontScheme name="Custom 13">
      <a:majorFont>
        <a:latin typeface="CiscoSansTT ExtraLight"/>
        <a:ea typeface=""/>
        <a:cs typeface=""/>
      </a:majorFont>
      <a:minorFont>
        <a:latin typeface="CiscoSansTT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lIns="45720" rIns="45720"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AI Essentials theme ppt" id="{548E14A6-7BD3-4A4A-A1EC-912469AB68DB}" vid="{5ECA1EF9-B527-8043-B1D7-FFDD0A6AAE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98F9F34832A35489A19D5E200F54CC8" ma:contentTypeVersion="23" ma:contentTypeDescription="Create a new document." ma:contentTypeScope="" ma:versionID="16ae039ee6793a5863e71b98545a647e">
  <xsd:schema xmlns:xsd="http://www.w3.org/2001/XMLSchema" xmlns:xs="http://www.w3.org/2001/XMLSchema" xmlns:p="http://schemas.microsoft.com/office/2006/metadata/properties" xmlns:ns2="6cf0ffbd-cd96-4ba4-bd4f-bd34e8409846" xmlns:ns3="ef7ae401-bd17-41a5-97cb-ef653218410e" targetNamespace="http://schemas.microsoft.com/office/2006/metadata/properties" ma:root="true" ma:fieldsID="088717cc3a2f248e848e5e83836f14ff" ns2:_="" ns3:_="">
    <xsd:import namespace="6cf0ffbd-cd96-4ba4-bd4f-bd34e8409846"/>
    <xsd:import namespace="ef7ae401-bd17-41a5-97cb-ef653218410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AutoKeyPoints" minOccurs="0"/>
                <xsd:element ref="ns2:MediaServiceKeyPoints" minOccurs="0"/>
                <xsd:element ref="ns2:MediaLengthInSeconds" minOccurs="0"/>
                <xsd:element ref="ns3:TaxCatchAll" minOccurs="0"/>
                <xsd:element ref="ns2:lcf76f155ced4ddcb4097134ff3c332f" minOccurs="0"/>
                <xsd:element ref="ns2:Hyperlink" minOccurs="0"/>
                <xsd:element ref="ns2:MediaServiceObjectDetectorVersions" minOccurs="0"/>
                <xsd:element ref="ns2:Owner" minOccurs="0"/>
                <xsd:element ref="ns2:MediaServiceSearchProperties" minOccurs="0"/>
                <xsd:element ref="ns2:MediaServiceLocation"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f0ffbd-cd96-4ba4-bd4f-bd34e84098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710261dd-85c0-4e16-8580-30375acfae1f" ma:termSetId="09814cd3-568e-fe90-9814-8d621ff8fb84" ma:anchorId="fba54fb3-c3e1-fe81-a776-ca4b69148c4d" ma:open="true" ma:isKeyword="false">
      <xsd:complexType>
        <xsd:sequence>
          <xsd:element ref="pc:Terms" minOccurs="0" maxOccurs="1"/>
        </xsd:sequence>
      </xsd:complexType>
    </xsd:element>
    <xsd:element name="Hyperlink" ma:index="23" nillable="true" ma:displayName="Hyperlink" ma:format="Hyperlink" ma:internalName="Hyperlink">
      <xsd:complexType>
        <xsd:complexContent>
          <xsd:extension base="dms:URL">
            <xsd:sequence>
              <xsd:element name="Url" type="dms:ValidUrl" minOccurs="0" nillable="true"/>
              <xsd:element name="Description" type="xsd:string" nillable="true"/>
            </xsd:sequence>
          </xsd:extension>
        </xsd:complexContent>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Owner" ma:index="25" nillable="true" ma:displayName="Owner" ma:format="Dropdown" ma:list="UserInfo" ma:SharePointGroup="0"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SearchProperties" ma:index="26" nillable="true" ma:displayName="MediaServiceSearchProperties" ma:hidden="true" ma:internalName="MediaServiceSearchProperties" ma:readOnly="true">
      <xsd:simpleType>
        <xsd:restriction base="dms:Note"/>
      </xsd:simpleType>
    </xsd:element>
    <xsd:element name="MediaServiceLocation" ma:index="27" nillable="true" ma:displayName="Location" ma:description="" ma:indexed="true" ma:internalName="MediaServiceLocation" ma:readOnly="true">
      <xsd:simpleType>
        <xsd:restriction base="dms:Text"/>
      </xsd:simpleType>
    </xsd:element>
    <xsd:element name="MediaServiceBillingMetadata" ma:index="28"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f7ae401-bd17-41a5-97cb-ef653218410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caefe5af-a435-4393-a14b-6f721e236a53}" ma:internalName="TaxCatchAll" ma:showField="CatchAllData" ma:web="ef7ae401-bd17-41a5-97cb-ef653218410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ef7ae401-bd17-41a5-97cb-ef653218410e" xsi:nil="true"/>
    <Hyperlink xmlns="6cf0ffbd-cd96-4ba4-bd4f-bd34e8409846">
      <Url xsi:nil="true"/>
      <Description xsi:nil="true"/>
    </Hyperlink>
    <Owner xmlns="6cf0ffbd-cd96-4ba4-bd4f-bd34e8409846">
      <UserInfo>
        <DisplayName/>
        <AccountId xsi:nil="true"/>
        <AccountType/>
      </UserInfo>
    </Owner>
    <lcf76f155ced4ddcb4097134ff3c332f xmlns="6cf0ffbd-cd96-4ba4-bd4f-bd34e840984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C478C996-616C-4E12-938D-1938F73909BE}">
  <ds:schemaRefs>
    <ds:schemaRef ds:uri="http://schemas.microsoft.com/sharepoint/v3/contenttype/forms"/>
  </ds:schemaRefs>
</ds:datastoreItem>
</file>

<file path=customXml/itemProps2.xml><?xml version="1.0" encoding="utf-8"?>
<ds:datastoreItem xmlns:ds="http://schemas.openxmlformats.org/officeDocument/2006/customXml" ds:itemID="{E4F58855-8090-4A8B-BCCB-B870173C350F}">
  <ds:schemaRefs>
    <ds:schemaRef ds:uri="6cf0ffbd-cd96-4ba4-bd4f-bd34e8409846"/>
    <ds:schemaRef ds:uri="ef7ae401-bd17-41a5-97cb-ef653218410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A78E8CC-FB3B-48EF-A0DD-3E9FE990865B}">
  <ds:schemaRefs>
    <ds:schemaRef ds:uri="6cf0ffbd-cd96-4ba4-bd4f-bd34e8409846"/>
    <ds:schemaRef ds:uri="ef7ae401-bd17-41a5-97cb-ef653218410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c8f49a32-fde3-48a5-9266-b5b0972a22dc}" enabled="1" method="Privileged" siteId="{5ae1af62-9505-4097-a69a-c1553ef7840e}" removed="0"/>
</clbl:labelList>
</file>

<file path=docProps/app.xml><?xml version="1.0" encoding="utf-8"?>
<Properties xmlns="http://schemas.openxmlformats.org/officeDocument/2006/extended-properties" xmlns:vt="http://schemas.openxmlformats.org/officeDocument/2006/docPropsVTypes">
  <Template>AI Essentials theme ppt</Template>
  <Application>Microsoft Office PowerPoint</Application>
  <PresentationFormat>Personalizado</PresentationFormat>
  <Slides>175</Slides>
  <Notes>37</Notes>
  <HiddenSlides>1</HiddenSlides>
  <ScaleCrop>false</ScaleCrop>
  <HeadingPairs>
    <vt:vector size="4" baseType="variant">
      <vt:variant>
        <vt:lpstr>Tema</vt:lpstr>
      </vt:variant>
      <vt:variant>
        <vt:i4>1</vt:i4>
      </vt:variant>
      <vt:variant>
        <vt:lpstr>Títulos de diapositiva</vt:lpstr>
      </vt:variant>
      <vt:variant>
        <vt:i4>175</vt:i4>
      </vt:variant>
    </vt:vector>
  </HeadingPairs>
  <TitlesOfParts>
    <vt:vector size="176" baseType="lpstr">
      <vt:lpstr>AI Essentials theme ppt</vt:lpstr>
      <vt:lpstr>Presentación de PowerPoint</vt:lpstr>
      <vt:lpstr>LLM Limitations</vt:lpstr>
      <vt:lpstr>RAG</vt:lpstr>
      <vt:lpstr>Indexing (Setup) </vt:lpstr>
      <vt:lpstr>Retrieval (Search) </vt:lpstr>
      <vt:lpstr>Generation (Answer) </vt:lpstr>
      <vt:lpstr>Human Resources Bot</vt:lpstr>
      <vt:lpstr>Presentación de PowerPoint</vt:lpstr>
      <vt:lpstr>Presentación de PowerPoint</vt:lpstr>
      <vt:lpstr>LLM Studio Instalation</vt:lpstr>
      <vt:lpstr>LLM Studio Configuration</vt:lpstr>
      <vt:lpstr>LLM Studio Configuration</vt:lpstr>
      <vt:lpstr>LLM Studio Configuration</vt:lpstr>
      <vt:lpstr>Presentación de PowerPoint</vt:lpstr>
      <vt:lpstr>Presentación de PowerPoint</vt:lpstr>
      <vt:lpstr>LLM Studio RAG</vt:lpstr>
      <vt:lpstr>No RAG Chat Session</vt:lpstr>
      <vt:lpstr>Attach Files</vt:lpstr>
      <vt:lpstr>Attach Files</vt:lpstr>
      <vt:lpstr>Prompt the LLM</vt:lpstr>
      <vt:lpstr>Adding New Rules</vt:lpstr>
      <vt:lpstr>Adding new rules</vt:lpstr>
      <vt:lpstr>Presentación de PowerPoint</vt:lpstr>
      <vt:lpstr>Presentación de PowerPoint</vt:lpstr>
      <vt:lpstr>LLM Studio RAG Limits</vt:lpstr>
      <vt:lpstr>LLM Studio RAG Limits</vt:lpstr>
      <vt:lpstr>How to fix it? </vt:lpstr>
      <vt:lpstr>Presentación de PowerPoint</vt:lpstr>
      <vt:lpstr>Presentación de PowerPoint</vt:lpstr>
      <vt:lpstr>Installing Jupyter in Windows</vt:lpstr>
      <vt:lpstr>Installing Jupyter in Linux/MacOS</vt:lpstr>
      <vt:lpstr>Jupyter Checklist</vt:lpstr>
      <vt:lpstr>Set up Jupyternaut </vt:lpstr>
      <vt:lpstr>Install Ollama Linux</vt:lpstr>
      <vt:lpstr>Install Ollama MacOS</vt:lpstr>
      <vt:lpstr>Install Ollama Windows</vt:lpstr>
      <vt:lpstr>Presentación de PowerPoint</vt:lpstr>
      <vt:lpstr>Presentación de PowerPoint</vt:lpstr>
      <vt:lpstr>Jupyternaut Commands</vt:lpstr>
      <vt:lpstr>/learn</vt:lpstr>
      <vt:lpstr>/ask</vt:lpstr>
      <vt:lpstr>Instead Query without the /ask Command</vt:lpstr>
      <vt:lpstr>Some Hallucinations</vt:lpstr>
      <vt:lpstr>How to Solve/Improve It? </vt:lpstr>
      <vt:lpstr>How to Solve/Improve It? </vt:lpstr>
      <vt:lpstr>How to Solve/Improve It? </vt:lpstr>
      <vt:lpstr>Not well optimized Jupyter Lab</vt:lpstr>
      <vt:lpstr>Step 1 Install Required Libraries</vt:lpstr>
      <vt:lpstr>Step 1 Install Required Libraries</vt:lpstr>
      <vt:lpstr>Step 2: Load the PDF Document</vt:lpstr>
      <vt:lpstr>Step 3: Split the Text into Chunks</vt:lpstr>
      <vt:lpstr>What a Document Contains</vt:lpstr>
      <vt:lpstr>What is Chunking</vt:lpstr>
      <vt:lpstr>Chunk Size: Finding the Sweet Spot</vt:lpstr>
      <vt:lpstr>Trade-offs by Size</vt:lpstr>
      <vt:lpstr>Overlap: Preventing Context Loss</vt:lpstr>
      <vt:lpstr>Why Overlap Works</vt:lpstr>
      <vt:lpstr>How Recursive Splitting Works</vt:lpstr>
      <vt:lpstr>Step 4: Create the Embedding Function</vt:lpstr>
      <vt:lpstr>Step 4: Create the Embedding Function</vt:lpstr>
      <vt:lpstr>Step 4: Create the Embedding Function</vt:lpstr>
      <vt:lpstr>Step 4: Create the Embedding Function</vt:lpstr>
      <vt:lpstr>/export</vt:lpstr>
      <vt:lpstr>Presentación de PowerPoint</vt:lpstr>
      <vt:lpstr>Presentación de PowerPoint</vt:lpstr>
      <vt:lpstr>Vector Databases</vt:lpstr>
      <vt:lpstr>Vector DB</vt:lpstr>
      <vt:lpstr>Vector Databases</vt:lpstr>
      <vt:lpstr>Real World Example: Customer Support</vt:lpstr>
      <vt:lpstr>Why Vector Databases Matter</vt:lpstr>
      <vt:lpstr>Step 5: Create the Vector Database (ChromaDB)</vt:lpstr>
      <vt:lpstr>Step 6: Search for Relevant Documents</vt:lpstr>
      <vt:lpstr>Step 7: Connect to the LLM in LM Studio</vt:lpstr>
      <vt:lpstr>Step 8: Create the Augmented Prompt </vt:lpstr>
      <vt:lpstr>Step 9: Get the LLM Response </vt:lpstr>
      <vt:lpstr>Step 10: Create the Complete RAG Pipeline </vt:lpstr>
      <vt:lpstr>Step 11: Test our RAG System! </vt:lpstr>
      <vt:lpstr>Creating the first agent</vt:lpstr>
      <vt:lpstr>Presentación de PowerPoint</vt:lpstr>
      <vt:lpstr>Presentación de PowerPoint</vt:lpstr>
      <vt:lpstr>Plan your build</vt:lpstr>
      <vt:lpstr>RAG Flow Installation </vt:lpstr>
      <vt:lpstr>Hands-on RAG</vt:lpstr>
      <vt:lpstr>Hands-on RAGHands-on RAG  (Public LLMs) </vt:lpstr>
      <vt:lpstr>Hands-on RAG (Public LLMs) </vt:lpstr>
      <vt:lpstr>Connect Ollama to RAGFlow</vt:lpstr>
      <vt:lpstr>Hands-on RAG</vt:lpstr>
      <vt:lpstr>Select the LLM Model</vt:lpstr>
      <vt:lpstr>Select the Embedding Model</vt:lpstr>
      <vt:lpstr>Presentación de PowerPoint</vt:lpstr>
      <vt:lpstr>Presentación de PowerPoint</vt:lpstr>
      <vt:lpstr>Creating a Data Set</vt:lpstr>
      <vt:lpstr>Creating a Data Set with Public Embedding Model</vt:lpstr>
      <vt:lpstr>Creating a Data Set</vt:lpstr>
      <vt:lpstr>Ataching files</vt:lpstr>
      <vt:lpstr>Ataching files</vt:lpstr>
      <vt:lpstr>Presentación de PowerPoint</vt:lpstr>
      <vt:lpstr>Presentación de PowerPoint</vt:lpstr>
      <vt:lpstr>Create agent walkthrough</vt:lpstr>
      <vt:lpstr>Create agent walkthrough</vt:lpstr>
      <vt:lpstr>Create Agent: Begin</vt:lpstr>
      <vt:lpstr>Create Agent: Retrieve</vt:lpstr>
      <vt:lpstr>Create Agent: Retrieve</vt:lpstr>
      <vt:lpstr>Create Agent: Retrieve</vt:lpstr>
      <vt:lpstr>Create Agent: Retrieve</vt:lpstr>
      <vt:lpstr>Create Agent: Retrieve</vt:lpstr>
      <vt:lpstr>Create Agent: LLM</vt:lpstr>
      <vt:lpstr>Create Agent: LLM</vt:lpstr>
      <vt:lpstr>Presentación de PowerPoint</vt:lpstr>
      <vt:lpstr>Presentación de PowerPoint</vt:lpstr>
      <vt:lpstr>Prompt Engineering</vt:lpstr>
      <vt:lpstr>Real Example</vt:lpstr>
      <vt:lpstr>Common Mistakes to Abvoid</vt:lpstr>
      <vt:lpstr>Prompting your agent </vt:lpstr>
      <vt:lpstr>Create Agent: LLM</vt:lpstr>
      <vt:lpstr>Strict Prompt for you to use</vt:lpstr>
      <vt:lpstr>Simple Prompt for you to use</vt:lpstr>
      <vt:lpstr>Presentación de PowerPoint</vt:lpstr>
      <vt:lpstr>Presentación de PowerPoint</vt:lpstr>
      <vt:lpstr>Dialoge Node</vt:lpstr>
      <vt:lpstr>Dialoge Node</vt:lpstr>
      <vt:lpstr>Dialoge Node</vt:lpstr>
      <vt:lpstr>Chat Session</vt:lpstr>
      <vt:lpstr>RAGFlow Infinite Loop</vt:lpstr>
      <vt:lpstr>Chat Session</vt:lpstr>
      <vt:lpstr>Presentación de PowerPoint</vt:lpstr>
      <vt:lpstr>Presentación de PowerPoint</vt:lpstr>
      <vt:lpstr>What is metadata</vt:lpstr>
      <vt:lpstr>Metadata Filtering in RAG Flow</vt:lpstr>
      <vt:lpstr>Metadata Filtering in RAG Flow</vt:lpstr>
      <vt:lpstr>Metadata Filtering in RAG Flow</vt:lpstr>
      <vt:lpstr>Metadata Filtering in RAG Flow</vt:lpstr>
      <vt:lpstr>Metadata Filtering in RAG Flow</vt:lpstr>
      <vt:lpstr>Metadata Retrieve </vt:lpstr>
      <vt:lpstr>Metadata Retrieve </vt:lpstr>
      <vt:lpstr>Prompting your agent </vt:lpstr>
      <vt:lpstr>Prompting your agent </vt:lpstr>
      <vt:lpstr>System Prompt Used</vt:lpstr>
      <vt:lpstr>System Prompt Used</vt:lpstr>
      <vt:lpstr>Prompting your agent </vt:lpstr>
      <vt:lpstr>Other Agent Config</vt:lpstr>
      <vt:lpstr>Last Component</vt:lpstr>
      <vt:lpstr>Presentación de PowerPoint</vt:lpstr>
      <vt:lpstr>Presentación de PowerPoint</vt:lpstr>
      <vt:lpstr>LLM Temperature Matters</vt:lpstr>
      <vt:lpstr>LLM Temperature Matters</vt:lpstr>
      <vt:lpstr>Experiment with Retrieving</vt:lpstr>
      <vt:lpstr>LLM Task</vt:lpstr>
      <vt:lpstr>Next steps</vt:lpstr>
      <vt:lpstr>Presentación de PowerPoint</vt:lpstr>
      <vt:lpstr>Presentación de PowerPoint</vt:lpstr>
      <vt:lpstr>Instalation of VS Code</vt:lpstr>
      <vt:lpstr>Jupyter Extension</vt:lpstr>
      <vt:lpstr>Creating our Notebook</vt:lpstr>
      <vt:lpstr>Presentación de PowerPoint</vt:lpstr>
      <vt:lpstr>Presentación de PowerPoint</vt:lpstr>
      <vt:lpstr>Prompt 1: install and import Libraries</vt:lpstr>
      <vt:lpstr>Prompt 1: Install and import Libraries</vt:lpstr>
      <vt:lpstr>Prompt 2: Load PDFs</vt:lpstr>
      <vt:lpstr>Prompt 2: Load PDFs</vt:lpstr>
      <vt:lpstr>Prompt 3: Chunking</vt:lpstr>
      <vt:lpstr>Prompt 3: Chunking</vt:lpstr>
      <vt:lpstr>Prompt 4: Create Embedding Function</vt:lpstr>
      <vt:lpstr>Prompt 4: RAG session with answers </vt:lpstr>
      <vt:lpstr>Prompt 5: Create the vector database</vt:lpstr>
      <vt:lpstr>Prompt 5: Create the vector database</vt:lpstr>
      <vt:lpstr>Prompt 6: Connect with the LM Studio LLM</vt:lpstr>
      <vt:lpstr>Prompt 6: Connect with the LM Studio LLM</vt:lpstr>
      <vt:lpstr>Prompt 7: Build RAG Pipeline</vt:lpstr>
      <vt:lpstr>Prompt 7: Build RAG Pipeline</vt:lpstr>
      <vt:lpstr>Prompt 8: Load the Excel with the Questions </vt:lpstr>
      <vt:lpstr>Prompt 8: Load the Excel with the Questions </vt:lpstr>
      <vt:lpstr>Prompt 9: Process all Questions</vt:lpstr>
      <vt:lpstr>Prompt 9: Process all Questions</vt:lpstr>
      <vt:lpstr>Color palette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AIE c1 m1 l2 s1</dc:title>
  <dc:creator>Eddy Shyu (eshyu)</dc:creator>
  <cp:revision>312</cp:revision>
  <dcterms:created xsi:type="dcterms:W3CDTF">2024-07-09T18:50:05Z</dcterms:created>
  <dcterms:modified xsi:type="dcterms:W3CDTF">2026-02-06T04:30:12Z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8f49a32-fde3-48a5-9266-b5b0972a22dc_Enabled">
    <vt:lpwstr>true</vt:lpwstr>
  </property>
  <property fmtid="{D5CDD505-2E9C-101B-9397-08002B2CF9AE}" pid="3" name="MSIP_Label_c8f49a32-fde3-48a5-9266-b5b0972a22dc_SetDate">
    <vt:lpwstr>2024-07-09T19:20:32Z</vt:lpwstr>
  </property>
  <property fmtid="{D5CDD505-2E9C-101B-9397-08002B2CF9AE}" pid="4" name="MSIP_Label_c8f49a32-fde3-48a5-9266-b5b0972a22dc_Method">
    <vt:lpwstr>Privileged</vt:lpwstr>
  </property>
  <property fmtid="{D5CDD505-2E9C-101B-9397-08002B2CF9AE}" pid="5" name="MSIP_Label_c8f49a32-fde3-48a5-9266-b5b0972a22dc_Name">
    <vt:lpwstr>Cisco Confidential</vt:lpwstr>
  </property>
  <property fmtid="{D5CDD505-2E9C-101B-9397-08002B2CF9AE}" pid="6" name="MSIP_Label_c8f49a32-fde3-48a5-9266-b5b0972a22dc_SiteId">
    <vt:lpwstr>5ae1af62-9505-4097-a69a-c1553ef7840e</vt:lpwstr>
  </property>
  <property fmtid="{D5CDD505-2E9C-101B-9397-08002B2CF9AE}" pid="7" name="MSIP_Label_c8f49a32-fde3-48a5-9266-b5b0972a22dc_ActionId">
    <vt:lpwstr>3cf447a9-3c80-4460-8ae8-77502f033837</vt:lpwstr>
  </property>
  <property fmtid="{D5CDD505-2E9C-101B-9397-08002B2CF9AE}" pid="8" name="MSIP_Label_c8f49a32-fde3-48a5-9266-b5b0972a22dc_ContentBits">
    <vt:lpwstr>2</vt:lpwstr>
  </property>
  <property fmtid="{D5CDD505-2E9C-101B-9397-08002B2CF9AE}" pid="9" name="ClassificationContentMarkingFooterLocations">
    <vt:lpwstr>Office Theme:19</vt:lpwstr>
  </property>
  <property fmtid="{D5CDD505-2E9C-101B-9397-08002B2CF9AE}" pid="10" name="ClassificationContentMarkingFooterText">
    <vt:lpwstr>Cisco Confidential</vt:lpwstr>
  </property>
  <property fmtid="{D5CDD505-2E9C-101B-9397-08002B2CF9AE}" pid="11" name="ContentTypeId">
    <vt:lpwstr>0x010100198F9F34832A35489A19D5E200F54CC8</vt:lpwstr>
  </property>
  <property fmtid="{D5CDD505-2E9C-101B-9397-08002B2CF9AE}" pid="12" name="MediaServiceImageTags">
    <vt:lpwstr/>
  </property>
</Properties>
</file>